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46E70C-D171-48C5-8174-E751D1D79143}"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285801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6E70C-D171-48C5-8174-E751D1D79143}"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291509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6E70C-D171-48C5-8174-E751D1D79143}"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324715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6E70C-D171-48C5-8174-E751D1D79143}"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53074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46E70C-D171-48C5-8174-E751D1D79143}"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2266605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46E70C-D171-48C5-8174-E751D1D79143}"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251029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46E70C-D171-48C5-8174-E751D1D79143}"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174140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46E70C-D171-48C5-8174-E751D1D79143}"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195351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6E70C-D171-48C5-8174-E751D1D79143}" type="datetimeFigureOut">
              <a:rPr lang="en-US" smtClean="0"/>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3744427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46E70C-D171-48C5-8174-E751D1D79143}"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360026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46E70C-D171-48C5-8174-E751D1D79143}"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159CF-90F5-46F2-A5D4-CA7D9DEB6DEF}" type="slidenum">
              <a:rPr lang="en-US" smtClean="0"/>
              <a:t>‹#›</a:t>
            </a:fld>
            <a:endParaRPr lang="en-US"/>
          </a:p>
        </p:txBody>
      </p:sp>
    </p:spTree>
    <p:extLst>
      <p:ext uri="{BB962C8B-B14F-4D97-AF65-F5344CB8AC3E}">
        <p14:creationId xmlns:p14="http://schemas.microsoft.com/office/powerpoint/2010/main" val="149665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6E70C-D171-48C5-8174-E751D1D79143}" type="datetimeFigureOut">
              <a:rPr lang="en-US" smtClean="0"/>
              <a:t>9/21/2023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159CF-90F5-46F2-A5D4-CA7D9DEB6DEF}" type="slidenum">
              <a:rPr lang="en-US" smtClean="0"/>
              <a:t>‹#›</a:t>
            </a:fld>
            <a:endParaRPr lang="en-US"/>
          </a:p>
        </p:txBody>
      </p:sp>
    </p:spTree>
    <p:extLst>
      <p:ext uri="{BB962C8B-B14F-4D97-AF65-F5344CB8AC3E}">
        <p14:creationId xmlns:p14="http://schemas.microsoft.com/office/powerpoint/2010/main" val="741002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my.scouting.or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cuestadistricttraining@gmail.com" TargetMode="Externa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4A040CB4-B5A4-4E7D-810A-6FE71B6BE0CB}"/>
              </a:ext>
            </a:extLst>
          </p:cNvPr>
          <p:cNvPicPr>
            <a:picLocks noChangeAspect="1"/>
          </p:cNvPicPr>
          <p:nvPr/>
        </p:nvPicPr>
        <p:blipFill>
          <a:blip r:embed="rId2"/>
          <a:stretch>
            <a:fillRect/>
          </a:stretch>
        </p:blipFill>
        <p:spPr>
          <a:xfrm>
            <a:off x="7183541" y="6099361"/>
            <a:ext cx="5037309" cy="763587"/>
          </a:xfrm>
          <a:prstGeom prst="rect">
            <a:avLst/>
          </a:prstGeom>
        </p:spPr>
      </p:pic>
      <p:pic>
        <p:nvPicPr>
          <p:cNvPr id="7" name="Picture 6" descr="A picture containing clipart&#10;&#10;Description automatically generated">
            <a:extLst>
              <a:ext uri="{FF2B5EF4-FFF2-40B4-BE49-F238E27FC236}">
                <a16:creationId xmlns:a16="http://schemas.microsoft.com/office/drawing/2014/main" id="{ED7F72EE-E1E1-45F8-A6C5-C9BEABE09C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84205"/>
            <a:ext cx="5469925" cy="1699564"/>
          </a:xfrm>
          <a:prstGeom prst="rect">
            <a:avLst/>
          </a:prstGeom>
        </p:spPr>
      </p:pic>
      <p:pic>
        <p:nvPicPr>
          <p:cNvPr id="9" name="Picture 8" descr="A close up of a logo&#10;&#10;Description automatically generated">
            <a:extLst>
              <a:ext uri="{FF2B5EF4-FFF2-40B4-BE49-F238E27FC236}">
                <a16:creationId xmlns:a16="http://schemas.microsoft.com/office/drawing/2014/main" id="{D83A5F72-AD31-4745-95DD-AD54445A7C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887" y="350961"/>
            <a:ext cx="3800475" cy="619125"/>
          </a:xfrm>
          <a:prstGeom prst="rect">
            <a:avLst/>
          </a:prstGeom>
        </p:spPr>
      </p:pic>
      <p:grpSp>
        <p:nvGrpSpPr>
          <p:cNvPr id="15" name="Group 14">
            <a:extLst>
              <a:ext uri="{FF2B5EF4-FFF2-40B4-BE49-F238E27FC236}">
                <a16:creationId xmlns:a16="http://schemas.microsoft.com/office/drawing/2014/main" id="{554CBF2A-6F01-4A29-950A-FC637284B46B}"/>
              </a:ext>
            </a:extLst>
          </p:cNvPr>
          <p:cNvGrpSpPr/>
          <p:nvPr/>
        </p:nvGrpSpPr>
        <p:grpSpPr>
          <a:xfrm>
            <a:off x="3823017" y="114790"/>
            <a:ext cx="2504930" cy="1429953"/>
            <a:chOff x="917892" y="799753"/>
            <a:chExt cx="2504930" cy="1429953"/>
          </a:xfrm>
        </p:grpSpPr>
        <p:pic>
          <p:nvPicPr>
            <p:cNvPr id="13" name="Picture 12" descr="A close up of a logo&#10;&#10;Description automatically generated">
              <a:extLst>
                <a:ext uri="{FF2B5EF4-FFF2-40B4-BE49-F238E27FC236}">
                  <a16:creationId xmlns:a16="http://schemas.microsoft.com/office/drawing/2014/main" id="{660FACD3-1D9D-47FA-A1E7-F5B8C6D3941F}"/>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917892" y="799753"/>
              <a:ext cx="2504930" cy="1041400"/>
            </a:xfrm>
            <a:prstGeom prst="rect">
              <a:avLst/>
            </a:prstGeom>
          </p:spPr>
        </p:pic>
        <p:sp>
          <p:nvSpPr>
            <p:cNvPr id="11" name="Rectangle 10">
              <a:extLst>
                <a:ext uri="{FF2B5EF4-FFF2-40B4-BE49-F238E27FC236}">
                  <a16:creationId xmlns:a16="http://schemas.microsoft.com/office/drawing/2014/main" id="{A34EFE2D-71E3-4F85-875B-30516DA8065E}"/>
                </a:ext>
              </a:extLst>
            </p:cNvPr>
            <p:cNvSpPr/>
            <p:nvPr/>
          </p:nvSpPr>
          <p:spPr>
            <a:xfrm>
              <a:off x="1176190" y="1860374"/>
              <a:ext cx="1955985" cy="369332"/>
            </a:xfrm>
            <a:prstGeom prst="rect">
              <a:avLst/>
            </a:prstGeom>
          </p:spPr>
          <p:txBody>
            <a:bodyPr wrap="none">
              <a:spAutoFit/>
            </a:bodyPr>
            <a:lstStyle/>
            <a:p>
              <a:r>
                <a:rPr lang="en-US" b="1" dirty="0">
                  <a:solidFill>
                    <a:srgbClr val="996600"/>
                  </a:solidFill>
                  <a:latin typeface="Tahoma" panose="020B0604030504040204" pitchFamily="34" charset="0"/>
                  <a:ea typeface="Calibri" panose="020F0502020204030204" pitchFamily="34" charset="0"/>
                </a:rPr>
                <a:t>Cuesta District</a:t>
              </a:r>
              <a:r>
                <a:rPr lang="en-US" b="1" dirty="0">
                  <a:latin typeface="Tahoma" panose="020B0604030504040204" pitchFamily="34" charset="0"/>
                  <a:ea typeface="Calibri" panose="020F0502020204030204" pitchFamily="34" charset="0"/>
                </a:rPr>
                <a:t> </a:t>
              </a:r>
              <a:endParaRPr lang="en-US" dirty="0"/>
            </a:p>
          </p:txBody>
        </p:sp>
      </p:grpSp>
      <p:sp>
        <p:nvSpPr>
          <p:cNvPr id="16" name="TextBox 15">
            <a:extLst>
              <a:ext uri="{FF2B5EF4-FFF2-40B4-BE49-F238E27FC236}">
                <a16:creationId xmlns:a16="http://schemas.microsoft.com/office/drawing/2014/main" id="{42608F30-6C3B-4FBE-AC7D-A80C68B7FEED}"/>
              </a:ext>
            </a:extLst>
          </p:cNvPr>
          <p:cNvSpPr txBox="1"/>
          <p:nvPr/>
        </p:nvSpPr>
        <p:spPr>
          <a:xfrm>
            <a:off x="305533" y="978584"/>
            <a:ext cx="4461468" cy="4185761"/>
          </a:xfrm>
          <a:prstGeom prst="rect">
            <a:avLst/>
          </a:prstGeom>
          <a:noFill/>
        </p:spPr>
        <p:txBody>
          <a:bodyPr wrap="square" rtlCol="0">
            <a:spAutoFit/>
          </a:bodyPr>
          <a:lstStyle/>
          <a:p>
            <a:r>
              <a:rPr lang="en-US" sz="1400" b="1" u="sng" dirty="0"/>
              <a:t>Cuesta Training Committee Proudly Offers:</a:t>
            </a:r>
          </a:p>
          <a:p>
            <a:r>
              <a:rPr lang="en-US" sz="1400" dirty="0"/>
              <a:t>Who: Cub Scout Leaders</a:t>
            </a:r>
          </a:p>
          <a:p>
            <a:r>
              <a:rPr lang="en-US" sz="1400" dirty="0"/>
              <a:t>What: BALOO Training </a:t>
            </a:r>
          </a:p>
          <a:p>
            <a:r>
              <a:rPr lang="en-US" sz="1400" dirty="0"/>
              <a:t>When: October 28, 2023 at 8am to October 29 at 11am</a:t>
            </a:r>
          </a:p>
          <a:p>
            <a:r>
              <a:rPr lang="en-US" sz="1400" dirty="0"/>
              <a:t>Where: Pioneer Park</a:t>
            </a:r>
          </a:p>
          <a:p>
            <a:r>
              <a:rPr lang="en-US" sz="1400" dirty="0"/>
              <a:t>959 Valley Rd. Arroyo Grande, CA 93420</a:t>
            </a:r>
          </a:p>
          <a:p>
            <a:r>
              <a:rPr lang="en-US" sz="1400" dirty="0"/>
              <a:t>Cost: $40 per camper by Oct 14, $50 after</a:t>
            </a:r>
          </a:p>
          <a:p>
            <a:r>
              <a:rPr lang="en-US" sz="1400" dirty="0"/>
              <a:t>POC: Sean Tashma 760.219.4277 or </a:t>
            </a:r>
            <a:r>
              <a:rPr lang="en-US" sz="1400" dirty="0">
                <a:hlinkClick r:id="rId6"/>
              </a:rPr>
              <a:t>cuestadistricttraining@gmail.com</a:t>
            </a:r>
            <a:endParaRPr lang="en-US" sz="1400" dirty="0"/>
          </a:p>
          <a:p>
            <a:r>
              <a:rPr lang="en-US" sz="1400" dirty="0"/>
              <a:t>Class Max size: 25 people</a:t>
            </a:r>
          </a:p>
          <a:p>
            <a:r>
              <a:rPr lang="en-US" sz="1400" dirty="0"/>
              <a:t>Theme: Western</a:t>
            </a:r>
          </a:p>
          <a:p>
            <a:r>
              <a:rPr lang="en-US" sz="1400" dirty="0"/>
              <a:t>Registration: Can register on council calendar or Scouting Service Centers.</a:t>
            </a:r>
          </a:p>
          <a:p>
            <a:r>
              <a:rPr lang="en-US" sz="1400" dirty="0"/>
              <a:t>Students need to bring Online BALOO and YPT certificate, BSA Medical Form A&amp;B. Saturday Lunch, Dinner and Sunday Breakfast will be provided.  Please alert staff of any food restrictions.  Class A uniform for ceremonies, Class B for sessions.  See attached gear list.</a:t>
            </a:r>
          </a:p>
          <a:p>
            <a:endParaRPr lang="en-US" sz="1400" dirty="0"/>
          </a:p>
        </p:txBody>
      </p:sp>
      <p:sp>
        <p:nvSpPr>
          <p:cNvPr id="17" name="Rectangle 16">
            <a:extLst>
              <a:ext uri="{FF2B5EF4-FFF2-40B4-BE49-F238E27FC236}">
                <a16:creationId xmlns:a16="http://schemas.microsoft.com/office/drawing/2014/main" id="{145C4D99-BAC8-4097-AE3D-1015B2624508}"/>
              </a:ext>
            </a:extLst>
          </p:cNvPr>
          <p:cNvSpPr/>
          <p:nvPr/>
        </p:nvSpPr>
        <p:spPr>
          <a:xfrm>
            <a:off x="6033456" y="2114326"/>
            <a:ext cx="6096000" cy="3970318"/>
          </a:xfrm>
          <a:prstGeom prst="rect">
            <a:avLst/>
          </a:prstGeom>
        </p:spPr>
        <p:txBody>
          <a:bodyPr>
            <a:spAutoFit/>
          </a:bodyPr>
          <a:lstStyle/>
          <a:p>
            <a:pPr fontAlgn="base"/>
            <a:r>
              <a:rPr lang="en-US" sz="1400" b="1" dirty="0"/>
              <a:t>Who should take BALOO?</a:t>
            </a:r>
          </a:p>
          <a:p>
            <a:pPr fontAlgn="base"/>
            <a:r>
              <a:rPr lang="en-US" sz="1400" dirty="0"/>
              <a:t>The BSA requires that you have at least one BALOO-trained adult on every Cub Scout den or pack overnight outdoor event. That includes pack camping and </a:t>
            </a:r>
            <a:r>
              <a:rPr lang="en-US" sz="1400" dirty="0" err="1"/>
              <a:t>Webelos</a:t>
            </a:r>
            <a:r>
              <a:rPr lang="en-US" sz="1400" dirty="0"/>
              <a:t> den overnighters.</a:t>
            </a:r>
          </a:p>
          <a:p>
            <a:pPr fontAlgn="base"/>
            <a:r>
              <a:rPr lang="en-US" sz="1400" dirty="0"/>
              <a:t>A BALOO-trained leader should be at any overnighter regardless of whether it is a pack, district or council event.</a:t>
            </a:r>
          </a:p>
          <a:p>
            <a:pPr fontAlgn="base"/>
            <a:endParaRPr lang="en-US" sz="1400" dirty="0">
              <a:solidFill>
                <a:srgbClr val="000000"/>
              </a:solidFill>
              <a:latin typeface="inherit"/>
            </a:endParaRPr>
          </a:p>
          <a:p>
            <a:pPr fontAlgn="base"/>
            <a:r>
              <a:rPr lang="en-US" sz="1400" dirty="0">
                <a:solidFill>
                  <a:srgbClr val="000000"/>
                </a:solidFill>
                <a:latin typeface="inherit"/>
              </a:rPr>
              <a:t>BALOO consists of two components: online and hands-on. You’ll need to complete both — in order — to qualify as a “Trained” Cub Scout outdoor leader and receive the BALOO recognition patch.</a:t>
            </a:r>
          </a:p>
          <a:p>
            <a:pPr fontAlgn="base">
              <a:buFont typeface="+mj-lt"/>
              <a:buAutoNum type="arabicPeriod"/>
            </a:pPr>
            <a:r>
              <a:rPr lang="en-US" sz="1400" b="1" dirty="0">
                <a:solidFill>
                  <a:srgbClr val="000000"/>
                </a:solidFill>
                <a:latin typeface="inherit"/>
              </a:rPr>
              <a:t>Online component</a:t>
            </a:r>
            <a:r>
              <a:rPr lang="en-US" sz="1400" dirty="0">
                <a:solidFill>
                  <a:srgbClr val="000000"/>
                </a:solidFill>
                <a:latin typeface="inherit"/>
              </a:rPr>
              <a:t>: The online portion of BALOO is available 24/7 on the BSA Learn Center. Just log in to </a:t>
            </a:r>
            <a:r>
              <a:rPr lang="en-US" sz="1400" b="1" dirty="0">
                <a:solidFill>
                  <a:srgbClr val="E64946"/>
                </a:solidFill>
                <a:latin typeface="inherit"/>
                <a:hlinkClick r:id="rId7"/>
              </a:rPr>
              <a:t>My.Scouting.org</a:t>
            </a:r>
            <a:r>
              <a:rPr lang="en-US" sz="1400" dirty="0">
                <a:solidFill>
                  <a:srgbClr val="000000"/>
                </a:solidFill>
                <a:latin typeface="inherit"/>
              </a:rPr>
              <a:t>  to begin or https://training.scouting.org/catalog and type BALOO in the search bar. The goal of the online portion is to make the best use of time to allow leaders to experience as much as possible during the practical hands-on training.</a:t>
            </a:r>
          </a:p>
          <a:p>
            <a:pPr fontAlgn="base">
              <a:buFont typeface="+mj-lt"/>
              <a:buAutoNum type="arabicPeriod"/>
            </a:pPr>
            <a:r>
              <a:rPr lang="en-US" sz="1400" b="1" dirty="0">
                <a:solidFill>
                  <a:srgbClr val="000000"/>
                </a:solidFill>
                <a:latin typeface="inherit"/>
              </a:rPr>
              <a:t>Practical, hands-on component</a:t>
            </a:r>
            <a:r>
              <a:rPr lang="en-US" sz="1400" dirty="0">
                <a:solidFill>
                  <a:srgbClr val="000000"/>
                </a:solidFill>
                <a:latin typeface="inherit"/>
              </a:rPr>
              <a:t>: This 1.5-day course is designed as an introduction to the Cub Scout outdoor program for leaders interested in adding a camping component to their Pack activities. </a:t>
            </a:r>
          </a:p>
        </p:txBody>
      </p:sp>
      <p:sp>
        <p:nvSpPr>
          <p:cNvPr id="2" name="TextBox 1">
            <a:extLst>
              <a:ext uri="{FF2B5EF4-FFF2-40B4-BE49-F238E27FC236}">
                <a16:creationId xmlns:a16="http://schemas.microsoft.com/office/drawing/2014/main" id="{1E6623E7-0DF7-8F3C-F18A-7384F4AB2A44}"/>
              </a:ext>
            </a:extLst>
          </p:cNvPr>
          <p:cNvSpPr txBox="1"/>
          <p:nvPr/>
        </p:nvSpPr>
        <p:spPr>
          <a:xfrm>
            <a:off x="57883" y="5008109"/>
            <a:ext cx="4847492" cy="1815882"/>
          </a:xfrm>
          <a:prstGeom prst="rect">
            <a:avLst/>
          </a:prstGeom>
          <a:noFill/>
        </p:spPr>
        <p:txBody>
          <a:bodyPr wrap="square" rtlCol="0">
            <a:spAutoFit/>
          </a:bodyPr>
          <a:lstStyle/>
          <a:p>
            <a:r>
              <a:rPr lang="en-US" sz="1400" b="1" dirty="0"/>
              <a:t>Cut here ------------------------------------------------------------------</a:t>
            </a:r>
          </a:p>
          <a:p>
            <a:r>
              <a:rPr lang="en-US" sz="1400" b="1" dirty="0"/>
              <a:t>Name: __________________________________________</a:t>
            </a:r>
          </a:p>
          <a:p>
            <a:r>
              <a:rPr lang="en-US" sz="1400" b="1" dirty="0"/>
              <a:t>Address: ________________________________________</a:t>
            </a:r>
          </a:p>
          <a:p>
            <a:r>
              <a:rPr lang="en-US" sz="1400" b="1" dirty="0"/>
              <a:t>Phone: _________________________________________</a:t>
            </a:r>
          </a:p>
          <a:p>
            <a:r>
              <a:rPr lang="en-US" sz="1400" b="1" dirty="0"/>
              <a:t>Email: __________________________________________</a:t>
            </a:r>
          </a:p>
          <a:p>
            <a:r>
              <a:rPr lang="en-US" sz="1400" b="1" dirty="0"/>
              <a:t>Pack #: _________  Position: ________________________ </a:t>
            </a:r>
          </a:p>
          <a:p>
            <a:r>
              <a:rPr lang="en-US" sz="1400" b="1" dirty="0"/>
              <a:t>[ ] $40 Fee enclosed (checks: Los Padres Council, BSA)</a:t>
            </a:r>
          </a:p>
          <a:p>
            <a:r>
              <a:rPr lang="en-US" sz="1400" b="1" dirty="0"/>
              <a:t>Basic Adult Leader Outdoor Orientation (BALOO)                      </a:t>
            </a:r>
          </a:p>
        </p:txBody>
      </p:sp>
      <p:sp>
        <p:nvSpPr>
          <p:cNvPr id="3" name="TextBox 2">
            <a:extLst>
              <a:ext uri="{FF2B5EF4-FFF2-40B4-BE49-F238E27FC236}">
                <a16:creationId xmlns:a16="http://schemas.microsoft.com/office/drawing/2014/main" id="{80975F94-64A9-4396-814C-6A5DD5D94BE0}"/>
              </a:ext>
            </a:extLst>
          </p:cNvPr>
          <p:cNvSpPr txBox="1"/>
          <p:nvPr/>
        </p:nvSpPr>
        <p:spPr>
          <a:xfrm>
            <a:off x="4467224" y="5131934"/>
            <a:ext cx="1800225" cy="1600438"/>
          </a:xfrm>
          <a:prstGeom prst="rect">
            <a:avLst/>
          </a:prstGeom>
          <a:noFill/>
        </p:spPr>
        <p:txBody>
          <a:bodyPr wrap="square" rtlCol="0">
            <a:spAutoFit/>
          </a:bodyPr>
          <a:lstStyle/>
          <a:p>
            <a:r>
              <a:rPr lang="en-US" sz="1400" dirty="0"/>
              <a:t>Mail or bring in to: Los Padres Council</a:t>
            </a:r>
          </a:p>
          <a:p>
            <a:r>
              <a:rPr lang="en-US" sz="1400" dirty="0"/>
              <a:t>Attn: BALOO 2023</a:t>
            </a:r>
          </a:p>
          <a:p>
            <a:r>
              <a:rPr lang="en-US" sz="1400" dirty="0"/>
              <a:t>712 Fiero Ln</a:t>
            </a:r>
          </a:p>
          <a:p>
            <a:r>
              <a:rPr lang="en-US" sz="1400" dirty="0"/>
              <a:t>San Luis Obispo, CA</a:t>
            </a:r>
          </a:p>
          <a:p>
            <a:r>
              <a:rPr lang="en-US" sz="1400" dirty="0"/>
              <a:t>93401</a:t>
            </a:r>
          </a:p>
          <a:p>
            <a:r>
              <a:rPr lang="en-US" sz="1400" dirty="0"/>
              <a:t>Phone: 805-439-2885</a:t>
            </a:r>
          </a:p>
        </p:txBody>
      </p:sp>
    </p:spTree>
    <p:extLst>
      <p:ext uri="{BB962C8B-B14F-4D97-AF65-F5344CB8AC3E}">
        <p14:creationId xmlns:p14="http://schemas.microsoft.com/office/powerpoint/2010/main" val="289589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232C60B4-B936-4886-A261-F8D5182A9713}"/>
              </a:ext>
            </a:extLst>
          </p:cNvPr>
          <p:cNvGrpSpPr/>
          <p:nvPr/>
        </p:nvGrpSpPr>
        <p:grpSpPr>
          <a:xfrm rot="16200000">
            <a:off x="1825240" y="-1827208"/>
            <a:ext cx="6870233" cy="10508098"/>
            <a:chOff x="1825238" y="-1827208"/>
            <a:chExt cx="6870233" cy="10508098"/>
          </a:xfrm>
        </p:grpSpPr>
        <p:grpSp>
          <p:nvGrpSpPr>
            <p:cNvPr id="48" name="Group 47">
              <a:extLst>
                <a:ext uri="{FF2B5EF4-FFF2-40B4-BE49-F238E27FC236}">
                  <a16:creationId xmlns:a16="http://schemas.microsoft.com/office/drawing/2014/main" id="{35F73B36-CDF6-4641-BA47-C0AD1F043387}"/>
                </a:ext>
              </a:extLst>
            </p:cNvPr>
            <p:cNvGrpSpPr/>
            <p:nvPr/>
          </p:nvGrpSpPr>
          <p:grpSpPr>
            <a:xfrm>
              <a:off x="1825238" y="-1827208"/>
              <a:ext cx="6870233" cy="10508098"/>
              <a:chOff x="1825238" y="-1827208"/>
              <a:chExt cx="6870233" cy="10508098"/>
            </a:xfrm>
          </p:grpSpPr>
          <p:grpSp>
            <p:nvGrpSpPr>
              <p:cNvPr id="44" name="Group 43">
                <a:extLst>
                  <a:ext uri="{FF2B5EF4-FFF2-40B4-BE49-F238E27FC236}">
                    <a16:creationId xmlns:a16="http://schemas.microsoft.com/office/drawing/2014/main" id="{B95014AC-B670-4E4F-8FEB-BB639F4896AC}"/>
                  </a:ext>
                </a:extLst>
              </p:cNvPr>
              <p:cNvGrpSpPr/>
              <p:nvPr/>
            </p:nvGrpSpPr>
            <p:grpSpPr>
              <a:xfrm>
                <a:off x="1825238" y="-1827208"/>
                <a:ext cx="6870233" cy="10508098"/>
                <a:chOff x="1825238" y="-1827208"/>
                <a:chExt cx="6870233" cy="10508098"/>
              </a:xfrm>
            </p:grpSpPr>
            <p:pic>
              <p:nvPicPr>
                <p:cNvPr id="4" name="Picture 3">
                  <a:extLst>
                    <a:ext uri="{FF2B5EF4-FFF2-40B4-BE49-F238E27FC236}">
                      <a16:creationId xmlns:a16="http://schemas.microsoft.com/office/drawing/2014/main" id="{D7FBE692-43F2-428A-B464-429DFEE3EE32}"/>
                    </a:ext>
                  </a:extLst>
                </p:cNvPr>
                <p:cNvPicPr>
                  <a:picLocks noChangeAspect="1"/>
                </p:cNvPicPr>
                <p:nvPr/>
              </p:nvPicPr>
              <p:blipFill>
                <a:blip r:embed="rId2"/>
                <a:stretch>
                  <a:fillRect/>
                </a:stretch>
              </p:blipFill>
              <p:spPr>
                <a:xfrm>
                  <a:off x="1825238" y="-1827208"/>
                  <a:ext cx="6870233" cy="10508098"/>
                </a:xfrm>
                <a:prstGeom prst="rect">
                  <a:avLst/>
                </a:prstGeom>
              </p:spPr>
            </p:pic>
            <p:sp>
              <p:nvSpPr>
                <p:cNvPr id="6" name="TextBox 5">
                  <a:extLst>
                    <a:ext uri="{FF2B5EF4-FFF2-40B4-BE49-F238E27FC236}">
                      <a16:creationId xmlns:a16="http://schemas.microsoft.com/office/drawing/2014/main" id="{A9FA1E0C-D916-4968-A4C8-0177F58875AC}"/>
                    </a:ext>
                  </a:extLst>
                </p:cNvPr>
                <p:cNvSpPr txBox="1"/>
                <p:nvPr/>
              </p:nvSpPr>
              <p:spPr>
                <a:xfrm>
                  <a:off x="5202195" y="-321277"/>
                  <a:ext cx="1198605" cy="369332"/>
                </a:xfrm>
                <a:prstGeom prst="rect">
                  <a:avLst/>
                </a:prstGeom>
                <a:noFill/>
              </p:spPr>
              <p:txBody>
                <a:bodyPr wrap="square" rtlCol="0">
                  <a:spAutoFit/>
                </a:bodyPr>
                <a:lstStyle/>
                <a:p>
                  <a:r>
                    <a:rPr lang="en-US" dirty="0"/>
                    <a:t>Oct 28,</a:t>
                  </a:r>
                </a:p>
              </p:txBody>
            </p:sp>
            <p:sp>
              <p:nvSpPr>
                <p:cNvPr id="7" name="TextBox 6">
                  <a:extLst>
                    <a:ext uri="{FF2B5EF4-FFF2-40B4-BE49-F238E27FC236}">
                      <a16:creationId xmlns:a16="http://schemas.microsoft.com/office/drawing/2014/main" id="{FC2780E7-F4CB-4797-928F-F817BD09884D}"/>
                    </a:ext>
                  </a:extLst>
                </p:cNvPr>
                <p:cNvSpPr txBox="1"/>
                <p:nvPr/>
              </p:nvSpPr>
              <p:spPr>
                <a:xfrm>
                  <a:off x="5465808" y="65904"/>
                  <a:ext cx="1367476" cy="338554"/>
                </a:xfrm>
                <a:prstGeom prst="rect">
                  <a:avLst/>
                </a:prstGeom>
                <a:noFill/>
              </p:spPr>
              <p:txBody>
                <a:bodyPr wrap="square" rtlCol="0">
                  <a:spAutoFit/>
                </a:bodyPr>
                <a:lstStyle/>
                <a:p>
                  <a:r>
                    <a:rPr lang="en-US" sz="1600" dirty="0"/>
                    <a:t>NLT 800 am</a:t>
                  </a:r>
                </a:p>
              </p:txBody>
            </p:sp>
            <p:sp>
              <p:nvSpPr>
                <p:cNvPr id="8" name="TextBox 7">
                  <a:extLst>
                    <a:ext uri="{FF2B5EF4-FFF2-40B4-BE49-F238E27FC236}">
                      <a16:creationId xmlns:a16="http://schemas.microsoft.com/office/drawing/2014/main" id="{EA298860-84B3-48A6-B33D-7242C86745E1}"/>
                    </a:ext>
                  </a:extLst>
                </p:cNvPr>
                <p:cNvSpPr txBox="1"/>
                <p:nvPr/>
              </p:nvSpPr>
              <p:spPr>
                <a:xfrm>
                  <a:off x="3488722" y="78263"/>
                  <a:ext cx="2183030" cy="338554"/>
                </a:xfrm>
                <a:prstGeom prst="rect">
                  <a:avLst/>
                </a:prstGeom>
                <a:noFill/>
              </p:spPr>
              <p:txBody>
                <a:bodyPr wrap="square" rtlCol="0">
                  <a:spAutoFit/>
                </a:bodyPr>
                <a:lstStyle/>
                <a:p>
                  <a:r>
                    <a:rPr lang="en-US" sz="1600" dirty="0"/>
                    <a:t>Pioneer Park</a:t>
                  </a:r>
                </a:p>
              </p:txBody>
            </p:sp>
            <p:sp>
              <p:nvSpPr>
                <p:cNvPr id="9" name="TextBox 8">
                  <a:extLst>
                    <a:ext uri="{FF2B5EF4-FFF2-40B4-BE49-F238E27FC236}">
                      <a16:creationId xmlns:a16="http://schemas.microsoft.com/office/drawing/2014/main" id="{25415F27-B854-4CAC-8CAA-A101E53E4B5A}"/>
                    </a:ext>
                  </a:extLst>
                </p:cNvPr>
                <p:cNvSpPr txBox="1"/>
                <p:nvPr/>
              </p:nvSpPr>
              <p:spPr>
                <a:xfrm>
                  <a:off x="6458474" y="-288324"/>
                  <a:ext cx="2183030" cy="338554"/>
                </a:xfrm>
                <a:prstGeom prst="rect">
                  <a:avLst/>
                </a:prstGeom>
                <a:noFill/>
              </p:spPr>
              <p:txBody>
                <a:bodyPr wrap="square" rtlCol="0">
                  <a:spAutoFit/>
                </a:bodyPr>
                <a:lstStyle/>
                <a:p>
                  <a:r>
                    <a:rPr lang="en-US" sz="1600" dirty="0"/>
                    <a:t> Pioneer Park</a:t>
                  </a:r>
                </a:p>
              </p:txBody>
            </p:sp>
            <p:sp>
              <p:nvSpPr>
                <p:cNvPr id="10" name="TextBox 9">
                  <a:extLst>
                    <a:ext uri="{FF2B5EF4-FFF2-40B4-BE49-F238E27FC236}">
                      <a16:creationId xmlns:a16="http://schemas.microsoft.com/office/drawing/2014/main" id="{09D0F630-208E-4D72-A00D-A54CF32933CE}"/>
                    </a:ext>
                  </a:extLst>
                </p:cNvPr>
                <p:cNvSpPr txBox="1"/>
                <p:nvPr/>
              </p:nvSpPr>
              <p:spPr>
                <a:xfrm>
                  <a:off x="5539950" y="424252"/>
                  <a:ext cx="1198605" cy="369332"/>
                </a:xfrm>
                <a:prstGeom prst="rect">
                  <a:avLst/>
                </a:prstGeom>
                <a:noFill/>
              </p:spPr>
              <p:txBody>
                <a:bodyPr wrap="square" rtlCol="0">
                  <a:spAutoFit/>
                </a:bodyPr>
                <a:lstStyle/>
                <a:p>
                  <a:r>
                    <a:rPr lang="en-US" dirty="0"/>
                    <a:t>Oct 29</a:t>
                  </a:r>
                </a:p>
              </p:txBody>
            </p:sp>
            <p:sp>
              <p:nvSpPr>
                <p:cNvPr id="11" name="TextBox 10">
                  <a:extLst>
                    <a:ext uri="{FF2B5EF4-FFF2-40B4-BE49-F238E27FC236}">
                      <a16:creationId xmlns:a16="http://schemas.microsoft.com/office/drawing/2014/main" id="{ABF39A32-576A-4AE3-97DB-3D4B576D05CF}"/>
                    </a:ext>
                  </a:extLst>
                </p:cNvPr>
                <p:cNvSpPr txBox="1"/>
                <p:nvPr/>
              </p:nvSpPr>
              <p:spPr>
                <a:xfrm>
                  <a:off x="3912975" y="453086"/>
                  <a:ext cx="1367476" cy="338554"/>
                </a:xfrm>
                <a:prstGeom prst="rect">
                  <a:avLst/>
                </a:prstGeom>
                <a:noFill/>
              </p:spPr>
              <p:txBody>
                <a:bodyPr wrap="square" rtlCol="0">
                  <a:spAutoFit/>
                </a:bodyPr>
                <a:lstStyle/>
                <a:p>
                  <a:r>
                    <a:rPr lang="en-US" sz="1600" dirty="0"/>
                    <a:t>NLT 1100 am</a:t>
                  </a:r>
                </a:p>
              </p:txBody>
            </p:sp>
            <p:sp>
              <p:nvSpPr>
                <p:cNvPr id="12" name="TextBox 11">
                  <a:extLst>
                    <a:ext uri="{FF2B5EF4-FFF2-40B4-BE49-F238E27FC236}">
                      <a16:creationId xmlns:a16="http://schemas.microsoft.com/office/drawing/2014/main" id="{458DA496-98F7-4876-9845-4B8A89059AED}"/>
                    </a:ext>
                  </a:extLst>
                </p:cNvPr>
                <p:cNvSpPr txBox="1"/>
                <p:nvPr/>
              </p:nvSpPr>
              <p:spPr>
                <a:xfrm>
                  <a:off x="5441094" y="864971"/>
                  <a:ext cx="205944" cy="369332"/>
                </a:xfrm>
                <a:prstGeom prst="rect">
                  <a:avLst/>
                </a:prstGeom>
                <a:noFill/>
              </p:spPr>
              <p:txBody>
                <a:bodyPr wrap="square" rtlCol="0">
                  <a:spAutoFit/>
                </a:bodyPr>
                <a:lstStyle/>
                <a:p>
                  <a:r>
                    <a:rPr lang="en-US" dirty="0"/>
                    <a:t>X</a:t>
                  </a:r>
                </a:p>
              </p:txBody>
            </p:sp>
            <p:sp>
              <p:nvSpPr>
                <p:cNvPr id="13" name="TextBox 12">
                  <a:extLst>
                    <a:ext uri="{FF2B5EF4-FFF2-40B4-BE49-F238E27FC236}">
                      <a16:creationId xmlns:a16="http://schemas.microsoft.com/office/drawing/2014/main" id="{459AEEDC-8723-45AF-9C33-C8304562C547}"/>
                    </a:ext>
                  </a:extLst>
                </p:cNvPr>
                <p:cNvSpPr txBox="1"/>
                <p:nvPr/>
              </p:nvSpPr>
              <p:spPr>
                <a:xfrm>
                  <a:off x="2640219" y="1140941"/>
                  <a:ext cx="205944" cy="369332"/>
                </a:xfrm>
                <a:prstGeom prst="rect">
                  <a:avLst/>
                </a:prstGeom>
                <a:noFill/>
              </p:spPr>
              <p:txBody>
                <a:bodyPr wrap="square" rtlCol="0">
                  <a:spAutoFit/>
                </a:bodyPr>
                <a:lstStyle/>
                <a:p>
                  <a:r>
                    <a:rPr lang="en-US" dirty="0"/>
                    <a:t>X</a:t>
                  </a:r>
                </a:p>
              </p:txBody>
            </p:sp>
            <p:grpSp>
              <p:nvGrpSpPr>
                <p:cNvPr id="21" name="Group 20">
                  <a:extLst>
                    <a:ext uri="{FF2B5EF4-FFF2-40B4-BE49-F238E27FC236}">
                      <a16:creationId xmlns:a16="http://schemas.microsoft.com/office/drawing/2014/main" id="{87F9416C-0946-4AA3-87E3-2973FC86EA38}"/>
                    </a:ext>
                  </a:extLst>
                </p:cNvPr>
                <p:cNvGrpSpPr/>
                <p:nvPr/>
              </p:nvGrpSpPr>
              <p:grpSpPr>
                <a:xfrm>
                  <a:off x="2504297" y="2623757"/>
                  <a:ext cx="222417" cy="1016001"/>
                  <a:chOff x="2504297" y="2623757"/>
                  <a:chExt cx="222417" cy="1016001"/>
                </a:xfrm>
              </p:grpSpPr>
              <p:sp>
                <p:nvSpPr>
                  <p:cNvPr id="14" name="TextBox 13">
                    <a:extLst>
                      <a:ext uri="{FF2B5EF4-FFF2-40B4-BE49-F238E27FC236}">
                        <a16:creationId xmlns:a16="http://schemas.microsoft.com/office/drawing/2014/main" id="{A9714263-3E14-450F-AC02-E2121DD9089F}"/>
                      </a:ext>
                    </a:extLst>
                  </p:cNvPr>
                  <p:cNvSpPr txBox="1"/>
                  <p:nvPr/>
                </p:nvSpPr>
                <p:spPr>
                  <a:xfrm>
                    <a:off x="2504297" y="2623757"/>
                    <a:ext cx="205944" cy="369332"/>
                  </a:xfrm>
                  <a:prstGeom prst="rect">
                    <a:avLst/>
                  </a:prstGeom>
                  <a:noFill/>
                </p:spPr>
                <p:txBody>
                  <a:bodyPr wrap="square" rtlCol="0">
                    <a:spAutoFit/>
                  </a:bodyPr>
                  <a:lstStyle/>
                  <a:p>
                    <a:r>
                      <a:rPr lang="en-US" dirty="0"/>
                      <a:t>X</a:t>
                    </a:r>
                  </a:p>
                </p:txBody>
              </p:sp>
              <p:sp>
                <p:nvSpPr>
                  <p:cNvPr id="15" name="TextBox 14">
                    <a:extLst>
                      <a:ext uri="{FF2B5EF4-FFF2-40B4-BE49-F238E27FC236}">
                        <a16:creationId xmlns:a16="http://schemas.microsoft.com/office/drawing/2014/main" id="{5332F767-3421-4C45-8D6E-8D68A9D670BD}"/>
                      </a:ext>
                    </a:extLst>
                  </p:cNvPr>
                  <p:cNvSpPr txBox="1"/>
                  <p:nvPr/>
                </p:nvSpPr>
                <p:spPr>
                  <a:xfrm>
                    <a:off x="2520770" y="3270426"/>
                    <a:ext cx="205944" cy="369332"/>
                  </a:xfrm>
                  <a:prstGeom prst="rect">
                    <a:avLst/>
                  </a:prstGeom>
                  <a:noFill/>
                </p:spPr>
                <p:txBody>
                  <a:bodyPr wrap="square" rtlCol="0">
                    <a:spAutoFit/>
                  </a:bodyPr>
                  <a:lstStyle/>
                  <a:p>
                    <a:r>
                      <a:rPr lang="en-US" dirty="0"/>
                      <a:t>X</a:t>
                    </a:r>
                  </a:p>
                </p:txBody>
              </p:sp>
              <p:sp>
                <p:nvSpPr>
                  <p:cNvPr id="16" name="TextBox 15">
                    <a:extLst>
                      <a:ext uri="{FF2B5EF4-FFF2-40B4-BE49-F238E27FC236}">
                        <a16:creationId xmlns:a16="http://schemas.microsoft.com/office/drawing/2014/main" id="{7C222B76-F288-4436-B324-E07E06FFBDA3}"/>
                      </a:ext>
                    </a:extLst>
                  </p:cNvPr>
                  <p:cNvSpPr txBox="1"/>
                  <p:nvPr/>
                </p:nvSpPr>
                <p:spPr>
                  <a:xfrm>
                    <a:off x="2516025" y="2846495"/>
                    <a:ext cx="205944" cy="369332"/>
                  </a:xfrm>
                  <a:prstGeom prst="rect">
                    <a:avLst/>
                  </a:prstGeom>
                  <a:noFill/>
                </p:spPr>
                <p:txBody>
                  <a:bodyPr wrap="square" rtlCol="0">
                    <a:spAutoFit/>
                  </a:bodyPr>
                  <a:lstStyle/>
                  <a:p>
                    <a:r>
                      <a:rPr lang="en-US" dirty="0"/>
                      <a:t>X</a:t>
                    </a:r>
                  </a:p>
                </p:txBody>
              </p:sp>
              <p:sp>
                <p:nvSpPr>
                  <p:cNvPr id="17" name="TextBox 16">
                    <a:extLst>
                      <a:ext uri="{FF2B5EF4-FFF2-40B4-BE49-F238E27FC236}">
                        <a16:creationId xmlns:a16="http://schemas.microsoft.com/office/drawing/2014/main" id="{9C038814-6045-45A4-B0E5-8CE6E2E89AAF}"/>
                      </a:ext>
                    </a:extLst>
                  </p:cNvPr>
                  <p:cNvSpPr txBox="1"/>
                  <p:nvPr/>
                </p:nvSpPr>
                <p:spPr>
                  <a:xfrm>
                    <a:off x="2516025" y="3057509"/>
                    <a:ext cx="205944" cy="369332"/>
                  </a:xfrm>
                  <a:prstGeom prst="rect">
                    <a:avLst/>
                  </a:prstGeom>
                  <a:noFill/>
                </p:spPr>
                <p:txBody>
                  <a:bodyPr wrap="square" rtlCol="0">
                    <a:spAutoFit/>
                  </a:bodyPr>
                  <a:lstStyle/>
                  <a:p>
                    <a:r>
                      <a:rPr lang="en-US" dirty="0"/>
                      <a:t>X</a:t>
                    </a:r>
                  </a:p>
                </p:txBody>
              </p:sp>
            </p:grpSp>
            <p:sp>
              <p:nvSpPr>
                <p:cNvPr id="18" name="TextBox 17">
                  <a:extLst>
                    <a:ext uri="{FF2B5EF4-FFF2-40B4-BE49-F238E27FC236}">
                      <a16:creationId xmlns:a16="http://schemas.microsoft.com/office/drawing/2014/main" id="{6763757D-1172-4B98-9EB4-3CA6AF8EE583}"/>
                    </a:ext>
                  </a:extLst>
                </p:cNvPr>
                <p:cNvSpPr txBox="1"/>
                <p:nvPr/>
              </p:nvSpPr>
              <p:spPr>
                <a:xfrm>
                  <a:off x="2526073" y="3911615"/>
                  <a:ext cx="205944" cy="369332"/>
                </a:xfrm>
                <a:prstGeom prst="rect">
                  <a:avLst/>
                </a:prstGeom>
                <a:noFill/>
              </p:spPr>
              <p:txBody>
                <a:bodyPr wrap="square" rtlCol="0">
                  <a:spAutoFit/>
                </a:bodyPr>
                <a:lstStyle/>
                <a:p>
                  <a:r>
                    <a:rPr lang="en-US" dirty="0"/>
                    <a:t>X</a:t>
                  </a:r>
                </a:p>
              </p:txBody>
            </p:sp>
            <p:sp>
              <p:nvSpPr>
                <p:cNvPr id="19" name="TextBox 18">
                  <a:extLst>
                    <a:ext uri="{FF2B5EF4-FFF2-40B4-BE49-F238E27FC236}">
                      <a16:creationId xmlns:a16="http://schemas.microsoft.com/office/drawing/2014/main" id="{D9C55908-248F-4077-95FA-696E70413BDC}"/>
                    </a:ext>
                  </a:extLst>
                </p:cNvPr>
                <p:cNvSpPr txBox="1"/>
                <p:nvPr/>
              </p:nvSpPr>
              <p:spPr>
                <a:xfrm>
                  <a:off x="2526073" y="4122631"/>
                  <a:ext cx="205944" cy="369332"/>
                </a:xfrm>
                <a:prstGeom prst="rect">
                  <a:avLst/>
                </a:prstGeom>
                <a:noFill/>
              </p:spPr>
              <p:txBody>
                <a:bodyPr wrap="square" rtlCol="0">
                  <a:spAutoFit/>
                </a:bodyPr>
                <a:lstStyle/>
                <a:p>
                  <a:r>
                    <a:rPr lang="en-US" dirty="0"/>
                    <a:t>X</a:t>
                  </a:r>
                </a:p>
              </p:txBody>
            </p:sp>
            <p:sp>
              <p:nvSpPr>
                <p:cNvPr id="20" name="TextBox 19">
                  <a:extLst>
                    <a:ext uri="{FF2B5EF4-FFF2-40B4-BE49-F238E27FC236}">
                      <a16:creationId xmlns:a16="http://schemas.microsoft.com/office/drawing/2014/main" id="{F7CA92F0-3643-4416-86A8-170F8A6D8CB7}"/>
                    </a:ext>
                  </a:extLst>
                </p:cNvPr>
                <p:cNvSpPr txBox="1"/>
                <p:nvPr/>
              </p:nvSpPr>
              <p:spPr>
                <a:xfrm>
                  <a:off x="5470240" y="4946589"/>
                  <a:ext cx="205944" cy="369332"/>
                </a:xfrm>
                <a:prstGeom prst="rect">
                  <a:avLst/>
                </a:prstGeom>
                <a:noFill/>
              </p:spPr>
              <p:txBody>
                <a:bodyPr wrap="square" rtlCol="0">
                  <a:spAutoFit/>
                </a:bodyPr>
                <a:lstStyle/>
                <a:p>
                  <a:r>
                    <a:rPr lang="en-US" dirty="0"/>
                    <a:t>X</a:t>
                  </a:r>
                </a:p>
              </p:txBody>
            </p:sp>
            <p:sp>
              <p:nvSpPr>
                <p:cNvPr id="22" name="TextBox 21">
                  <a:extLst>
                    <a:ext uri="{FF2B5EF4-FFF2-40B4-BE49-F238E27FC236}">
                      <a16:creationId xmlns:a16="http://schemas.microsoft.com/office/drawing/2014/main" id="{7EEAE2D0-5B02-4BA5-A4F0-997F2FDD0E3C}"/>
                    </a:ext>
                  </a:extLst>
                </p:cNvPr>
                <p:cNvSpPr txBox="1"/>
                <p:nvPr/>
              </p:nvSpPr>
              <p:spPr>
                <a:xfrm>
                  <a:off x="2536119" y="6011718"/>
                  <a:ext cx="205944" cy="369332"/>
                </a:xfrm>
                <a:prstGeom prst="rect">
                  <a:avLst/>
                </a:prstGeom>
                <a:noFill/>
              </p:spPr>
              <p:txBody>
                <a:bodyPr wrap="square" rtlCol="0">
                  <a:spAutoFit/>
                </a:bodyPr>
                <a:lstStyle/>
                <a:p>
                  <a:r>
                    <a:rPr lang="en-US" dirty="0"/>
                    <a:t>X</a:t>
                  </a:r>
                </a:p>
              </p:txBody>
            </p:sp>
            <p:grpSp>
              <p:nvGrpSpPr>
                <p:cNvPr id="23" name="Group 22">
                  <a:extLst>
                    <a:ext uri="{FF2B5EF4-FFF2-40B4-BE49-F238E27FC236}">
                      <a16:creationId xmlns:a16="http://schemas.microsoft.com/office/drawing/2014/main" id="{881F31F0-D939-45CE-AF15-25BF64C4B458}"/>
                    </a:ext>
                  </a:extLst>
                </p:cNvPr>
                <p:cNvGrpSpPr/>
                <p:nvPr/>
              </p:nvGrpSpPr>
              <p:grpSpPr>
                <a:xfrm>
                  <a:off x="2516025" y="4323602"/>
                  <a:ext cx="222417" cy="1016007"/>
                  <a:chOff x="2504297" y="2623757"/>
                  <a:chExt cx="222417" cy="1016007"/>
                </a:xfrm>
              </p:grpSpPr>
              <p:sp>
                <p:nvSpPr>
                  <p:cNvPr id="24" name="TextBox 23">
                    <a:extLst>
                      <a:ext uri="{FF2B5EF4-FFF2-40B4-BE49-F238E27FC236}">
                        <a16:creationId xmlns:a16="http://schemas.microsoft.com/office/drawing/2014/main" id="{61242557-62C3-4696-A604-E977044DC30A}"/>
                      </a:ext>
                    </a:extLst>
                  </p:cNvPr>
                  <p:cNvSpPr txBox="1"/>
                  <p:nvPr/>
                </p:nvSpPr>
                <p:spPr>
                  <a:xfrm>
                    <a:off x="2504297" y="2623757"/>
                    <a:ext cx="205944" cy="369332"/>
                  </a:xfrm>
                  <a:prstGeom prst="rect">
                    <a:avLst/>
                  </a:prstGeom>
                  <a:noFill/>
                </p:spPr>
                <p:txBody>
                  <a:bodyPr wrap="square" rtlCol="0">
                    <a:spAutoFit/>
                  </a:bodyPr>
                  <a:lstStyle/>
                  <a:p>
                    <a:r>
                      <a:rPr lang="en-US" dirty="0"/>
                      <a:t>X</a:t>
                    </a:r>
                  </a:p>
                </p:txBody>
              </p:sp>
              <p:sp>
                <p:nvSpPr>
                  <p:cNvPr id="25" name="TextBox 24">
                    <a:extLst>
                      <a:ext uri="{FF2B5EF4-FFF2-40B4-BE49-F238E27FC236}">
                        <a16:creationId xmlns:a16="http://schemas.microsoft.com/office/drawing/2014/main" id="{3CB93258-3A82-47E5-B1AD-71745BF7E0B5}"/>
                      </a:ext>
                    </a:extLst>
                  </p:cNvPr>
                  <p:cNvSpPr txBox="1"/>
                  <p:nvPr/>
                </p:nvSpPr>
                <p:spPr>
                  <a:xfrm>
                    <a:off x="2520770" y="3270432"/>
                    <a:ext cx="205944" cy="369332"/>
                  </a:xfrm>
                  <a:prstGeom prst="rect">
                    <a:avLst/>
                  </a:prstGeom>
                  <a:noFill/>
                </p:spPr>
                <p:txBody>
                  <a:bodyPr wrap="square" rtlCol="0">
                    <a:spAutoFit/>
                  </a:bodyPr>
                  <a:lstStyle/>
                  <a:p>
                    <a:r>
                      <a:rPr lang="en-US" dirty="0"/>
                      <a:t>X</a:t>
                    </a:r>
                  </a:p>
                </p:txBody>
              </p:sp>
              <p:sp>
                <p:nvSpPr>
                  <p:cNvPr id="26" name="TextBox 25">
                    <a:extLst>
                      <a:ext uri="{FF2B5EF4-FFF2-40B4-BE49-F238E27FC236}">
                        <a16:creationId xmlns:a16="http://schemas.microsoft.com/office/drawing/2014/main" id="{9C4294A2-D674-4445-8B9C-4DDE585DB5B2}"/>
                      </a:ext>
                    </a:extLst>
                  </p:cNvPr>
                  <p:cNvSpPr txBox="1"/>
                  <p:nvPr/>
                </p:nvSpPr>
                <p:spPr>
                  <a:xfrm>
                    <a:off x="2516025" y="2846495"/>
                    <a:ext cx="205944" cy="369332"/>
                  </a:xfrm>
                  <a:prstGeom prst="rect">
                    <a:avLst/>
                  </a:prstGeom>
                  <a:noFill/>
                </p:spPr>
                <p:txBody>
                  <a:bodyPr wrap="square" rtlCol="0">
                    <a:spAutoFit/>
                  </a:bodyPr>
                  <a:lstStyle/>
                  <a:p>
                    <a:r>
                      <a:rPr lang="en-US" dirty="0"/>
                      <a:t>X</a:t>
                    </a:r>
                  </a:p>
                </p:txBody>
              </p:sp>
              <p:sp>
                <p:nvSpPr>
                  <p:cNvPr id="27" name="TextBox 26">
                    <a:extLst>
                      <a:ext uri="{FF2B5EF4-FFF2-40B4-BE49-F238E27FC236}">
                        <a16:creationId xmlns:a16="http://schemas.microsoft.com/office/drawing/2014/main" id="{0C5ED69B-B337-41BD-B274-D5F9E3D9D1A7}"/>
                      </a:ext>
                    </a:extLst>
                  </p:cNvPr>
                  <p:cNvSpPr txBox="1"/>
                  <p:nvPr/>
                </p:nvSpPr>
                <p:spPr>
                  <a:xfrm>
                    <a:off x="2516025" y="3057509"/>
                    <a:ext cx="205944" cy="369332"/>
                  </a:xfrm>
                  <a:prstGeom prst="rect">
                    <a:avLst/>
                  </a:prstGeom>
                  <a:noFill/>
                </p:spPr>
                <p:txBody>
                  <a:bodyPr wrap="square" rtlCol="0">
                    <a:spAutoFit/>
                  </a:bodyPr>
                  <a:lstStyle/>
                  <a:p>
                    <a:r>
                      <a:rPr lang="en-US" dirty="0"/>
                      <a:t>X</a:t>
                    </a:r>
                  </a:p>
                </p:txBody>
              </p:sp>
            </p:grpSp>
            <p:grpSp>
              <p:nvGrpSpPr>
                <p:cNvPr id="28" name="Group 27">
                  <a:extLst>
                    <a:ext uri="{FF2B5EF4-FFF2-40B4-BE49-F238E27FC236}">
                      <a16:creationId xmlns:a16="http://schemas.microsoft.com/office/drawing/2014/main" id="{06580489-5628-4B27-99AF-B0028E0FD8EF}"/>
                    </a:ext>
                  </a:extLst>
                </p:cNvPr>
                <p:cNvGrpSpPr/>
                <p:nvPr/>
              </p:nvGrpSpPr>
              <p:grpSpPr>
                <a:xfrm>
                  <a:off x="5450146" y="2605341"/>
                  <a:ext cx="222417" cy="1016007"/>
                  <a:chOff x="2504297" y="2623757"/>
                  <a:chExt cx="222417" cy="1016007"/>
                </a:xfrm>
              </p:grpSpPr>
              <p:sp>
                <p:nvSpPr>
                  <p:cNvPr id="29" name="TextBox 28">
                    <a:extLst>
                      <a:ext uri="{FF2B5EF4-FFF2-40B4-BE49-F238E27FC236}">
                        <a16:creationId xmlns:a16="http://schemas.microsoft.com/office/drawing/2014/main" id="{1AE34F03-3743-4C44-919C-46109C620D63}"/>
                      </a:ext>
                    </a:extLst>
                  </p:cNvPr>
                  <p:cNvSpPr txBox="1"/>
                  <p:nvPr/>
                </p:nvSpPr>
                <p:spPr>
                  <a:xfrm>
                    <a:off x="2504297" y="2623757"/>
                    <a:ext cx="205944" cy="369332"/>
                  </a:xfrm>
                  <a:prstGeom prst="rect">
                    <a:avLst/>
                  </a:prstGeom>
                  <a:noFill/>
                </p:spPr>
                <p:txBody>
                  <a:bodyPr wrap="square" rtlCol="0">
                    <a:spAutoFit/>
                  </a:bodyPr>
                  <a:lstStyle/>
                  <a:p>
                    <a:r>
                      <a:rPr lang="en-US" dirty="0"/>
                      <a:t>X</a:t>
                    </a:r>
                  </a:p>
                </p:txBody>
              </p:sp>
              <p:sp>
                <p:nvSpPr>
                  <p:cNvPr id="30" name="TextBox 29">
                    <a:extLst>
                      <a:ext uri="{FF2B5EF4-FFF2-40B4-BE49-F238E27FC236}">
                        <a16:creationId xmlns:a16="http://schemas.microsoft.com/office/drawing/2014/main" id="{ED4D1F8E-086A-4134-9D79-551E5DCE66FA}"/>
                      </a:ext>
                    </a:extLst>
                  </p:cNvPr>
                  <p:cNvSpPr txBox="1"/>
                  <p:nvPr/>
                </p:nvSpPr>
                <p:spPr>
                  <a:xfrm>
                    <a:off x="2520770" y="3270432"/>
                    <a:ext cx="205944" cy="369332"/>
                  </a:xfrm>
                  <a:prstGeom prst="rect">
                    <a:avLst/>
                  </a:prstGeom>
                  <a:noFill/>
                </p:spPr>
                <p:txBody>
                  <a:bodyPr wrap="square" rtlCol="0">
                    <a:spAutoFit/>
                  </a:bodyPr>
                  <a:lstStyle/>
                  <a:p>
                    <a:r>
                      <a:rPr lang="en-US" dirty="0"/>
                      <a:t>X</a:t>
                    </a:r>
                  </a:p>
                </p:txBody>
              </p:sp>
              <p:sp>
                <p:nvSpPr>
                  <p:cNvPr id="31" name="TextBox 30">
                    <a:extLst>
                      <a:ext uri="{FF2B5EF4-FFF2-40B4-BE49-F238E27FC236}">
                        <a16:creationId xmlns:a16="http://schemas.microsoft.com/office/drawing/2014/main" id="{36CC6BBE-3112-4D08-ADCD-17894C9A2B96}"/>
                      </a:ext>
                    </a:extLst>
                  </p:cNvPr>
                  <p:cNvSpPr txBox="1"/>
                  <p:nvPr/>
                </p:nvSpPr>
                <p:spPr>
                  <a:xfrm>
                    <a:off x="2516025" y="2846495"/>
                    <a:ext cx="205944" cy="369332"/>
                  </a:xfrm>
                  <a:prstGeom prst="rect">
                    <a:avLst/>
                  </a:prstGeom>
                  <a:noFill/>
                </p:spPr>
                <p:txBody>
                  <a:bodyPr wrap="square" rtlCol="0">
                    <a:spAutoFit/>
                  </a:bodyPr>
                  <a:lstStyle/>
                  <a:p>
                    <a:r>
                      <a:rPr lang="en-US" dirty="0"/>
                      <a:t>X</a:t>
                    </a:r>
                  </a:p>
                </p:txBody>
              </p:sp>
              <p:sp>
                <p:nvSpPr>
                  <p:cNvPr id="32" name="TextBox 31">
                    <a:extLst>
                      <a:ext uri="{FF2B5EF4-FFF2-40B4-BE49-F238E27FC236}">
                        <a16:creationId xmlns:a16="http://schemas.microsoft.com/office/drawing/2014/main" id="{4B14A2C8-8036-4FE6-9ECE-2E2F2D0E7943}"/>
                      </a:ext>
                    </a:extLst>
                  </p:cNvPr>
                  <p:cNvSpPr txBox="1"/>
                  <p:nvPr/>
                </p:nvSpPr>
                <p:spPr>
                  <a:xfrm>
                    <a:off x="2516025" y="3057509"/>
                    <a:ext cx="205944" cy="369332"/>
                  </a:xfrm>
                  <a:prstGeom prst="rect">
                    <a:avLst/>
                  </a:prstGeom>
                  <a:noFill/>
                </p:spPr>
                <p:txBody>
                  <a:bodyPr wrap="square" rtlCol="0">
                    <a:spAutoFit/>
                  </a:bodyPr>
                  <a:lstStyle/>
                  <a:p>
                    <a:r>
                      <a:rPr lang="en-US" dirty="0"/>
                      <a:t>X</a:t>
                    </a:r>
                  </a:p>
                </p:txBody>
              </p:sp>
            </p:grpSp>
            <p:grpSp>
              <p:nvGrpSpPr>
                <p:cNvPr id="33" name="Group 32">
                  <a:extLst>
                    <a:ext uri="{FF2B5EF4-FFF2-40B4-BE49-F238E27FC236}">
                      <a16:creationId xmlns:a16="http://schemas.microsoft.com/office/drawing/2014/main" id="{39481FDF-6B3E-4675-A131-DA2DE643754F}"/>
                    </a:ext>
                  </a:extLst>
                </p:cNvPr>
                <p:cNvGrpSpPr/>
                <p:nvPr/>
              </p:nvGrpSpPr>
              <p:grpSpPr>
                <a:xfrm>
                  <a:off x="5450144" y="4082443"/>
                  <a:ext cx="222417" cy="1016007"/>
                  <a:chOff x="2504297" y="2623757"/>
                  <a:chExt cx="222417" cy="1016007"/>
                </a:xfrm>
              </p:grpSpPr>
              <p:sp>
                <p:nvSpPr>
                  <p:cNvPr id="34" name="TextBox 33">
                    <a:extLst>
                      <a:ext uri="{FF2B5EF4-FFF2-40B4-BE49-F238E27FC236}">
                        <a16:creationId xmlns:a16="http://schemas.microsoft.com/office/drawing/2014/main" id="{2DBB2A65-8671-4729-BFDC-EECB280B2AFB}"/>
                      </a:ext>
                    </a:extLst>
                  </p:cNvPr>
                  <p:cNvSpPr txBox="1"/>
                  <p:nvPr/>
                </p:nvSpPr>
                <p:spPr>
                  <a:xfrm>
                    <a:off x="2504297" y="2623757"/>
                    <a:ext cx="205944" cy="369332"/>
                  </a:xfrm>
                  <a:prstGeom prst="rect">
                    <a:avLst/>
                  </a:prstGeom>
                  <a:noFill/>
                </p:spPr>
                <p:txBody>
                  <a:bodyPr wrap="square" rtlCol="0">
                    <a:spAutoFit/>
                  </a:bodyPr>
                  <a:lstStyle/>
                  <a:p>
                    <a:r>
                      <a:rPr lang="en-US" dirty="0"/>
                      <a:t>X</a:t>
                    </a:r>
                  </a:p>
                </p:txBody>
              </p:sp>
              <p:sp>
                <p:nvSpPr>
                  <p:cNvPr id="35" name="TextBox 34">
                    <a:extLst>
                      <a:ext uri="{FF2B5EF4-FFF2-40B4-BE49-F238E27FC236}">
                        <a16:creationId xmlns:a16="http://schemas.microsoft.com/office/drawing/2014/main" id="{2381BFD9-0144-4BC6-B090-4E9144E0C10E}"/>
                      </a:ext>
                    </a:extLst>
                  </p:cNvPr>
                  <p:cNvSpPr txBox="1"/>
                  <p:nvPr/>
                </p:nvSpPr>
                <p:spPr>
                  <a:xfrm>
                    <a:off x="2520770" y="3270432"/>
                    <a:ext cx="205944" cy="369332"/>
                  </a:xfrm>
                  <a:prstGeom prst="rect">
                    <a:avLst/>
                  </a:prstGeom>
                  <a:noFill/>
                </p:spPr>
                <p:txBody>
                  <a:bodyPr wrap="square" rtlCol="0">
                    <a:spAutoFit/>
                  </a:bodyPr>
                  <a:lstStyle/>
                  <a:p>
                    <a:r>
                      <a:rPr lang="en-US" dirty="0"/>
                      <a:t>X</a:t>
                    </a:r>
                  </a:p>
                </p:txBody>
              </p:sp>
              <p:sp>
                <p:nvSpPr>
                  <p:cNvPr id="36" name="TextBox 35">
                    <a:extLst>
                      <a:ext uri="{FF2B5EF4-FFF2-40B4-BE49-F238E27FC236}">
                        <a16:creationId xmlns:a16="http://schemas.microsoft.com/office/drawing/2014/main" id="{34D645BA-0A72-4218-B931-2FEF635BB844}"/>
                      </a:ext>
                    </a:extLst>
                  </p:cNvPr>
                  <p:cNvSpPr txBox="1"/>
                  <p:nvPr/>
                </p:nvSpPr>
                <p:spPr>
                  <a:xfrm>
                    <a:off x="2516025" y="2846495"/>
                    <a:ext cx="205944" cy="369332"/>
                  </a:xfrm>
                  <a:prstGeom prst="rect">
                    <a:avLst/>
                  </a:prstGeom>
                  <a:noFill/>
                </p:spPr>
                <p:txBody>
                  <a:bodyPr wrap="square" rtlCol="0">
                    <a:spAutoFit/>
                  </a:bodyPr>
                  <a:lstStyle/>
                  <a:p>
                    <a:r>
                      <a:rPr lang="en-US" dirty="0"/>
                      <a:t>X</a:t>
                    </a:r>
                  </a:p>
                </p:txBody>
              </p:sp>
              <p:sp>
                <p:nvSpPr>
                  <p:cNvPr id="37" name="TextBox 36">
                    <a:extLst>
                      <a:ext uri="{FF2B5EF4-FFF2-40B4-BE49-F238E27FC236}">
                        <a16:creationId xmlns:a16="http://schemas.microsoft.com/office/drawing/2014/main" id="{3D79D018-3BA6-47D0-9ACA-0A92601BBE6E}"/>
                      </a:ext>
                    </a:extLst>
                  </p:cNvPr>
                  <p:cNvSpPr txBox="1"/>
                  <p:nvPr/>
                </p:nvSpPr>
                <p:spPr>
                  <a:xfrm>
                    <a:off x="2516025" y="3057509"/>
                    <a:ext cx="205944" cy="369332"/>
                  </a:xfrm>
                  <a:prstGeom prst="rect">
                    <a:avLst/>
                  </a:prstGeom>
                  <a:noFill/>
                </p:spPr>
                <p:txBody>
                  <a:bodyPr wrap="square" rtlCol="0">
                    <a:spAutoFit/>
                  </a:bodyPr>
                  <a:lstStyle/>
                  <a:p>
                    <a:r>
                      <a:rPr lang="en-US" dirty="0"/>
                      <a:t>X</a:t>
                    </a:r>
                  </a:p>
                </p:txBody>
              </p:sp>
            </p:grpSp>
            <p:sp>
              <p:nvSpPr>
                <p:cNvPr id="38" name="TextBox 37">
                  <a:extLst>
                    <a:ext uri="{FF2B5EF4-FFF2-40B4-BE49-F238E27FC236}">
                      <a16:creationId xmlns:a16="http://schemas.microsoft.com/office/drawing/2014/main" id="{F348DE36-C3AE-406E-95A2-EC896762CA67}"/>
                    </a:ext>
                  </a:extLst>
                </p:cNvPr>
                <p:cNvSpPr txBox="1"/>
                <p:nvPr/>
              </p:nvSpPr>
              <p:spPr>
                <a:xfrm>
                  <a:off x="5470240" y="5991611"/>
                  <a:ext cx="205944" cy="369332"/>
                </a:xfrm>
                <a:prstGeom prst="rect">
                  <a:avLst/>
                </a:prstGeom>
                <a:noFill/>
              </p:spPr>
              <p:txBody>
                <a:bodyPr wrap="square" rtlCol="0">
                  <a:spAutoFit/>
                </a:bodyPr>
                <a:lstStyle/>
                <a:p>
                  <a:r>
                    <a:rPr lang="en-US" dirty="0"/>
                    <a:t>X</a:t>
                  </a:r>
                </a:p>
              </p:txBody>
            </p:sp>
            <p:sp>
              <p:nvSpPr>
                <p:cNvPr id="39" name="TextBox 38">
                  <a:extLst>
                    <a:ext uri="{FF2B5EF4-FFF2-40B4-BE49-F238E27FC236}">
                      <a16:creationId xmlns:a16="http://schemas.microsoft.com/office/drawing/2014/main" id="{524A3134-21F7-4C25-BF68-2F659AFCEB67}"/>
                    </a:ext>
                  </a:extLst>
                </p:cNvPr>
                <p:cNvSpPr txBox="1"/>
                <p:nvPr/>
              </p:nvSpPr>
              <p:spPr>
                <a:xfrm>
                  <a:off x="5470240" y="6212689"/>
                  <a:ext cx="205944" cy="369332"/>
                </a:xfrm>
                <a:prstGeom prst="rect">
                  <a:avLst/>
                </a:prstGeom>
                <a:noFill/>
              </p:spPr>
              <p:txBody>
                <a:bodyPr wrap="square" rtlCol="0">
                  <a:spAutoFit/>
                </a:bodyPr>
                <a:lstStyle/>
                <a:p>
                  <a:r>
                    <a:rPr lang="en-US" dirty="0"/>
                    <a:t>X</a:t>
                  </a:r>
                </a:p>
              </p:txBody>
            </p:sp>
            <p:sp>
              <p:nvSpPr>
                <p:cNvPr id="40" name="TextBox 39">
                  <a:extLst>
                    <a:ext uri="{FF2B5EF4-FFF2-40B4-BE49-F238E27FC236}">
                      <a16:creationId xmlns:a16="http://schemas.microsoft.com/office/drawing/2014/main" id="{BBF09210-10BE-441C-9609-A2474C64E346}"/>
                    </a:ext>
                  </a:extLst>
                </p:cNvPr>
                <p:cNvSpPr txBox="1"/>
                <p:nvPr/>
              </p:nvSpPr>
              <p:spPr>
                <a:xfrm>
                  <a:off x="5470240" y="7257717"/>
                  <a:ext cx="205944" cy="369332"/>
                </a:xfrm>
                <a:prstGeom prst="rect">
                  <a:avLst/>
                </a:prstGeom>
                <a:noFill/>
              </p:spPr>
              <p:txBody>
                <a:bodyPr wrap="square" rtlCol="0">
                  <a:spAutoFit/>
                </a:bodyPr>
                <a:lstStyle/>
                <a:p>
                  <a:r>
                    <a:rPr lang="en-US" dirty="0"/>
                    <a:t>X</a:t>
                  </a:r>
                </a:p>
              </p:txBody>
            </p:sp>
            <p:sp>
              <p:nvSpPr>
                <p:cNvPr id="41" name="TextBox 40">
                  <a:extLst>
                    <a:ext uri="{FF2B5EF4-FFF2-40B4-BE49-F238E27FC236}">
                      <a16:creationId xmlns:a16="http://schemas.microsoft.com/office/drawing/2014/main" id="{969792E4-39D8-4CF7-945B-0C39D6FCAF8A}"/>
                    </a:ext>
                  </a:extLst>
                </p:cNvPr>
                <p:cNvSpPr txBox="1"/>
                <p:nvPr/>
              </p:nvSpPr>
              <p:spPr>
                <a:xfrm>
                  <a:off x="2536122" y="5177706"/>
                  <a:ext cx="205944" cy="369332"/>
                </a:xfrm>
                <a:prstGeom prst="rect">
                  <a:avLst/>
                </a:prstGeom>
                <a:noFill/>
              </p:spPr>
              <p:txBody>
                <a:bodyPr wrap="square" rtlCol="0">
                  <a:spAutoFit/>
                </a:bodyPr>
                <a:lstStyle/>
                <a:p>
                  <a:r>
                    <a:rPr lang="en-US" dirty="0"/>
                    <a:t>X</a:t>
                  </a:r>
                </a:p>
              </p:txBody>
            </p:sp>
            <p:sp>
              <p:nvSpPr>
                <p:cNvPr id="42" name="TextBox 41">
                  <a:extLst>
                    <a:ext uri="{FF2B5EF4-FFF2-40B4-BE49-F238E27FC236}">
                      <a16:creationId xmlns:a16="http://schemas.microsoft.com/office/drawing/2014/main" id="{5593BF7A-C844-4D75-8858-9EEF6F69A62A}"/>
                    </a:ext>
                  </a:extLst>
                </p:cNvPr>
                <p:cNvSpPr txBox="1"/>
                <p:nvPr/>
              </p:nvSpPr>
              <p:spPr>
                <a:xfrm>
                  <a:off x="2526078" y="5589690"/>
                  <a:ext cx="205944" cy="369332"/>
                </a:xfrm>
                <a:prstGeom prst="rect">
                  <a:avLst/>
                </a:prstGeom>
                <a:noFill/>
              </p:spPr>
              <p:txBody>
                <a:bodyPr wrap="square" rtlCol="0">
                  <a:spAutoFit/>
                </a:bodyPr>
                <a:lstStyle/>
                <a:p>
                  <a:r>
                    <a:rPr lang="en-US" dirty="0"/>
                    <a:t>X</a:t>
                  </a:r>
                </a:p>
              </p:txBody>
            </p:sp>
            <p:sp>
              <p:nvSpPr>
                <p:cNvPr id="43" name="TextBox 42">
                  <a:extLst>
                    <a:ext uri="{FF2B5EF4-FFF2-40B4-BE49-F238E27FC236}">
                      <a16:creationId xmlns:a16="http://schemas.microsoft.com/office/drawing/2014/main" id="{F82D8E25-100B-486F-8594-512444922CD8}"/>
                    </a:ext>
                  </a:extLst>
                </p:cNvPr>
                <p:cNvSpPr txBox="1"/>
                <p:nvPr/>
              </p:nvSpPr>
              <p:spPr>
                <a:xfrm>
                  <a:off x="2536121" y="5378666"/>
                  <a:ext cx="205944" cy="369332"/>
                </a:xfrm>
                <a:prstGeom prst="rect">
                  <a:avLst/>
                </a:prstGeom>
                <a:noFill/>
              </p:spPr>
              <p:txBody>
                <a:bodyPr wrap="square" rtlCol="0">
                  <a:spAutoFit/>
                </a:bodyPr>
                <a:lstStyle/>
                <a:p>
                  <a:r>
                    <a:rPr lang="en-US" dirty="0"/>
                    <a:t>X</a:t>
                  </a:r>
                </a:p>
              </p:txBody>
            </p:sp>
          </p:grpSp>
          <p:sp>
            <p:nvSpPr>
              <p:cNvPr id="46" name="TextBox 45">
                <a:extLst>
                  <a:ext uri="{FF2B5EF4-FFF2-40B4-BE49-F238E27FC236}">
                    <a16:creationId xmlns:a16="http://schemas.microsoft.com/office/drawing/2014/main" id="{F6E03CFB-EF12-4472-9281-8486B230DB73}"/>
                  </a:ext>
                </a:extLst>
              </p:cNvPr>
              <p:cNvSpPr txBox="1"/>
              <p:nvPr/>
            </p:nvSpPr>
            <p:spPr>
              <a:xfrm>
                <a:off x="3107722" y="7660163"/>
                <a:ext cx="2333372" cy="338554"/>
              </a:xfrm>
              <a:prstGeom prst="rect">
                <a:avLst/>
              </a:prstGeom>
              <a:noFill/>
            </p:spPr>
            <p:txBody>
              <a:bodyPr wrap="square" rtlCol="0">
                <a:spAutoFit/>
              </a:bodyPr>
              <a:lstStyle/>
              <a:p>
                <a:r>
                  <a:rPr lang="en-US" sz="1600" dirty="0"/>
                  <a:t>Cubmaster Sean Tashma</a:t>
                </a:r>
              </a:p>
            </p:txBody>
          </p:sp>
          <p:sp>
            <p:nvSpPr>
              <p:cNvPr id="47" name="TextBox 46">
                <a:extLst>
                  <a:ext uri="{FF2B5EF4-FFF2-40B4-BE49-F238E27FC236}">
                    <a16:creationId xmlns:a16="http://schemas.microsoft.com/office/drawing/2014/main" id="{33AA906B-45DE-4FE3-9B01-AAD0E4D5540F}"/>
                  </a:ext>
                </a:extLst>
              </p:cNvPr>
              <p:cNvSpPr txBox="1"/>
              <p:nvPr/>
            </p:nvSpPr>
            <p:spPr>
              <a:xfrm>
                <a:off x="5952522" y="7660163"/>
                <a:ext cx="2333372" cy="338554"/>
              </a:xfrm>
              <a:prstGeom prst="rect">
                <a:avLst/>
              </a:prstGeom>
              <a:noFill/>
            </p:spPr>
            <p:txBody>
              <a:bodyPr wrap="square" rtlCol="0">
                <a:spAutoFit/>
              </a:bodyPr>
              <a:lstStyle/>
              <a:p>
                <a:r>
                  <a:rPr lang="en-US" sz="1600" dirty="0"/>
                  <a:t>760-219-4277</a:t>
                </a:r>
              </a:p>
            </p:txBody>
          </p:sp>
        </p:grpSp>
        <p:sp>
          <p:nvSpPr>
            <p:cNvPr id="49" name="TextBox 48">
              <a:extLst>
                <a:ext uri="{FF2B5EF4-FFF2-40B4-BE49-F238E27FC236}">
                  <a16:creationId xmlns:a16="http://schemas.microsoft.com/office/drawing/2014/main" id="{ACFF181B-EA8E-4111-9583-375EF7C6D453}"/>
                </a:ext>
              </a:extLst>
            </p:cNvPr>
            <p:cNvSpPr txBox="1"/>
            <p:nvPr/>
          </p:nvSpPr>
          <p:spPr>
            <a:xfrm>
              <a:off x="5462984" y="3854120"/>
              <a:ext cx="205944" cy="369332"/>
            </a:xfrm>
            <a:prstGeom prst="rect">
              <a:avLst/>
            </a:prstGeom>
            <a:noFill/>
          </p:spPr>
          <p:txBody>
            <a:bodyPr wrap="square" rtlCol="0">
              <a:spAutoFit/>
            </a:bodyPr>
            <a:lstStyle/>
            <a:p>
              <a:r>
                <a:rPr lang="en-US" dirty="0"/>
                <a:t>X</a:t>
              </a:r>
            </a:p>
          </p:txBody>
        </p:sp>
      </p:grpSp>
      <p:sp>
        <p:nvSpPr>
          <p:cNvPr id="2" name="Rectangle 1">
            <a:extLst>
              <a:ext uri="{FF2B5EF4-FFF2-40B4-BE49-F238E27FC236}">
                <a16:creationId xmlns:a16="http://schemas.microsoft.com/office/drawing/2014/main" id="{BACC768D-17B1-40EC-BAF5-B1971AB24AC2}"/>
              </a:ext>
            </a:extLst>
          </p:cNvPr>
          <p:cNvSpPr/>
          <p:nvPr/>
        </p:nvSpPr>
        <p:spPr>
          <a:xfrm rot="16200000">
            <a:off x="9545257" y="3244334"/>
            <a:ext cx="3288080" cy="369332"/>
          </a:xfrm>
          <a:prstGeom prst="rect">
            <a:avLst/>
          </a:prstGeom>
        </p:spPr>
        <p:txBody>
          <a:bodyPr wrap="none">
            <a:spAutoFit/>
          </a:bodyPr>
          <a:lstStyle/>
          <a:p>
            <a:r>
              <a:rPr lang="en-US" dirty="0"/>
              <a:t>For BSA use only : 1-6801-516-20</a:t>
            </a:r>
          </a:p>
        </p:txBody>
      </p:sp>
    </p:spTree>
    <p:extLst>
      <p:ext uri="{BB962C8B-B14F-4D97-AF65-F5344CB8AC3E}">
        <p14:creationId xmlns:p14="http://schemas.microsoft.com/office/powerpoint/2010/main" val="37391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0A08E62-1728-FFB5-C1E3-B87D0FDA2A0A}"/>
              </a:ext>
            </a:extLst>
          </p:cNvPr>
          <p:cNvGrpSpPr/>
          <p:nvPr/>
        </p:nvGrpSpPr>
        <p:grpSpPr>
          <a:xfrm>
            <a:off x="0" y="1988"/>
            <a:ext cx="11373963" cy="6856012"/>
            <a:chOff x="0" y="1988"/>
            <a:chExt cx="11373963" cy="6856012"/>
          </a:xfrm>
        </p:grpSpPr>
        <p:sp>
          <p:nvSpPr>
            <p:cNvPr id="24" name="Rectangle 23">
              <a:extLst>
                <a:ext uri="{FF2B5EF4-FFF2-40B4-BE49-F238E27FC236}">
                  <a16:creationId xmlns:a16="http://schemas.microsoft.com/office/drawing/2014/main" id="{3D06CBF6-219C-0489-5BCC-7194272F6191}"/>
                </a:ext>
              </a:extLst>
            </p:cNvPr>
            <p:cNvSpPr/>
            <p:nvPr/>
          </p:nvSpPr>
          <p:spPr>
            <a:xfrm rot="16200000">
              <a:off x="9545257" y="3244334"/>
              <a:ext cx="3288080" cy="369332"/>
            </a:xfrm>
            <a:prstGeom prst="rect">
              <a:avLst/>
            </a:prstGeom>
          </p:spPr>
          <p:txBody>
            <a:bodyPr wrap="none">
              <a:spAutoFit/>
            </a:bodyPr>
            <a:lstStyle/>
            <a:p>
              <a:r>
                <a:rPr lang="en-US" dirty="0"/>
                <a:t>For BSA use only : 1-6801-516-20</a:t>
              </a:r>
            </a:p>
          </p:txBody>
        </p:sp>
        <p:grpSp>
          <p:nvGrpSpPr>
            <p:cNvPr id="27" name="Group 26">
              <a:extLst>
                <a:ext uri="{FF2B5EF4-FFF2-40B4-BE49-F238E27FC236}">
                  <a16:creationId xmlns:a16="http://schemas.microsoft.com/office/drawing/2014/main" id="{B2CF15A1-8C83-B5E2-44F4-782E49EB0E82}"/>
                </a:ext>
              </a:extLst>
            </p:cNvPr>
            <p:cNvGrpSpPr/>
            <p:nvPr/>
          </p:nvGrpSpPr>
          <p:grpSpPr>
            <a:xfrm rot="16200000">
              <a:off x="2067934" y="-2065946"/>
              <a:ext cx="6856012" cy="10991880"/>
              <a:chOff x="1987736" y="-1963289"/>
              <a:chExt cx="6856012" cy="10991880"/>
            </a:xfrm>
          </p:grpSpPr>
          <p:grpSp>
            <p:nvGrpSpPr>
              <p:cNvPr id="23" name="Group 22">
                <a:extLst>
                  <a:ext uri="{FF2B5EF4-FFF2-40B4-BE49-F238E27FC236}">
                    <a16:creationId xmlns:a16="http://schemas.microsoft.com/office/drawing/2014/main" id="{FB3CD771-5640-A82B-B224-1A7C3CD7CBEF}"/>
                  </a:ext>
                </a:extLst>
              </p:cNvPr>
              <p:cNvGrpSpPr/>
              <p:nvPr/>
            </p:nvGrpSpPr>
            <p:grpSpPr>
              <a:xfrm>
                <a:off x="1987736" y="-1963289"/>
                <a:ext cx="6856012" cy="10991880"/>
                <a:chOff x="19050" y="19051"/>
                <a:chExt cx="7315200" cy="9783954"/>
              </a:xfrm>
            </p:grpSpPr>
            <p:sp>
              <p:nvSpPr>
                <p:cNvPr id="4" name="Text Box 2">
                  <a:extLst>
                    <a:ext uri="{FF2B5EF4-FFF2-40B4-BE49-F238E27FC236}">
                      <a16:creationId xmlns:a16="http://schemas.microsoft.com/office/drawing/2014/main" id="{90DE3795-44F8-B7DD-50B2-3C7649A6F476}"/>
                    </a:ext>
                  </a:extLst>
                </p:cNvPr>
                <p:cNvSpPr txBox="1">
                  <a:spLocks noChangeArrowheads="1"/>
                </p:cNvSpPr>
                <p:nvPr/>
              </p:nvSpPr>
              <p:spPr bwMode="auto">
                <a:xfrm>
                  <a:off x="19050" y="19051"/>
                  <a:ext cx="7315200" cy="9601203"/>
                </a:xfrm>
                <a:prstGeom prst="rect">
                  <a:avLst/>
                </a:prstGeom>
                <a:solidFill>
                  <a:srgbClr val="FFFFFF"/>
                </a:solidFill>
                <a:ln w="317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sng" strike="noStrike" cap="none" normalizeH="0" baseline="0" dirty="0">
                      <a:ln>
                        <a:noFill/>
                      </a:ln>
                      <a:solidFill>
                        <a:srgbClr val="000000"/>
                      </a:solidFill>
                      <a:effectLst/>
                      <a:latin typeface="Times New Roman" panose="02020603050405020304" pitchFamily="18" charset="0"/>
                    </a:rPr>
                    <a:t>Scout Meal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a:ln>
                        <a:noFill/>
                      </a:ln>
                      <a:solidFill>
                        <a:srgbClr val="000000"/>
                      </a:solidFill>
                      <a:effectLst/>
                      <a:latin typeface="Times New Roman" panose="02020603050405020304" pitchFamily="18" charset="0"/>
                    </a:rPr>
                    <a:t>This sheet must be filled out if you are attending and are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a:ln>
                        <a:noFill/>
                      </a:ln>
                      <a:solidFill>
                        <a:srgbClr val="000000"/>
                      </a:solidFill>
                      <a:effectLst/>
                      <a:latin typeface="Times New Roman" panose="02020603050405020304" pitchFamily="18" charset="0"/>
                    </a:rPr>
                    <a:t>having any of your meals made by the </a:t>
                  </a:r>
                  <a:r>
                    <a:rPr lang="en-US" altLang="en-US" b="1" u="sng" dirty="0">
                      <a:solidFill>
                        <a:srgbClr val="000000"/>
                      </a:solidFill>
                      <a:latin typeface="Times New Roman" panose="02020603050405020304" pitchFamily="18" charset="0"/>
                    </a:rPr>
                    <a:t>G</a:t>
                  </a:r>
                  <a:r>
                    <a:rPr kumimoji="0" lang="en-US" altLang="en-US" sz="1800" b="1" i="0" u="sng" strike="noStrike" cap="none" normalizeH="0" baseline="0" dirty="0">
                      <a:ln>
                        <a:noFill/>
                      </a:ln>
                      <a:solidFill>
                        <a:srgbClr val="000000"/>
                      </a:solidFill>
                      <a:effectLst/>
                      <a:latin typeface="Times New Roman" panose="02020603050405020304" pitchFamily="18" charset="0"/>
                    </a:rPr>
                    <a:t>rub </a:t>
                  </a:r>
                  <a:r>
                    <a:rPr lang="en-US" altLang="en-US" b="1" u="sng" dirty="0">
                      <a:solidFill>
                        <a:srgbClr val="000000"/>
                      </a:solidFill>
                      <a:latin typeface="Times New Roman" panose="02020603050405020304" pitchFamily="18" charset="0"/>
                    </a:rPr>
                    <a:t>M</a:t>
                  </a:r>
                  <a:r>
                    <a:rPr kumimoji="0" lang="en-US" altLang="en-US" sz="1800" b="1" i="0" u="sng" strike="noStrike" cap="none" normalizeH="0" baseline="0" dirty="0">
                      <a:ln>
                        <a:noFill/>
                      </a:ln>
                      <a:solidFill>
                        <a:srgbClr val="000000"/>
                      </a:solidFill>
                      <a:effectLst/>
                      <a:latin typeface="Times New Roman" panose="02020603050405020304" pitchFamily="18" charset="0"/>
                    </a:rPr>
                    <a:t>aster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F68855AC-A99B-22E1-E731-EB774CE8A0B6}"/>
                    </a:ext>
                  </a:extLst>
                </p:cNvPr>
                <p:cNvSpPr txBox="1">
                  <a:spLocks noChangeArrowheads="1"/>
                </p:cNvSpPr>
                <p:nvPr/>
              </p:nvSpPr>
              <p:spPr bwMode="auto">
                <a:xfrm>
                  <a:off x="292100" y="1611439"/>
                  <a:ext cx="6723062" cy="3670302"/>
                </a:xfrm>
                <a:prstGeom prst="rect">
                  <a:avLst/>
                </a:prstGeom>
                <a:solidFill>
                  <a:srgbClr val="FFFFFF"/>
                </a:solidFill>
                <a:ln w="317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sng"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sng"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sng"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sng"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a:ln>
                        <a:noFill/>
                      </a:ln>
                      <a:solidFill>
                        <a:srgbClr val="000000"/>
                      </a:solidFill>
                      <a:effectLst/>
                      <a:latin typeface="Times New Roman" panose="02020603050405020304" pitchFamily="18" charset="0"/>
                    </a:rPr>
                    <a:t>What are your food Allergies?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a:ln>
                        <a:noFill/>
                      </a:ln>
                      <a:solidFill>
                        <a:srgbClr val="000000"/>
                      </a:solidFill>
                      <a:effectLst/>
                      <a:latin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rPr>
                    <a:t>1)______________________________________________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rPr>
                    <a:t>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rPr>
                    <a:t>2)______________________________________________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rPr>
                    <a:t>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rPr>
                    <a:t>3)______________________________________________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rPr>
                    <a:t>________________________________________________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AutoShape 15">
                  <a:extLst>
                    <a:ext uri="{FF2B5EF4-FFF2-40B4-BE49-F238E27FC236}">
                      <a16:creationId xmlns:a16="http://schemas.microsoft.com/office/drawing/2014/main" id="{135DC3DE-E9CC-0A91-4160-1EAD4A2BBD79}"/>
                    </a:ext>
                  </a:extLst>
                </p:cNvPr>
                <p:cNvSpPr>
                  <a:spLocks noChangeArrowheads="1"/>
                </p:cNvSpPr>
                <p:nvPr/>
              </p:nvSpPr>
              <p:spPr bwMode="auto">
                <a:xfrm>
                  <a:off x="5343526" y="1670927"/>
                  <a:ext cx="269874" cy="206375"/>
                </a:xfrm>
                <a:prstGeom prst="roundRect">
                  <a:avLst>
                    <a:gd name="adj" fmla="val 16667"/>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BDD95C99-A333-0977-11DE-E7C19B68FFA6}"/>
                    </a:ext>
                  </a:extLst>
                </p:cNvPr>
                <p:cNvSpPr txBox="1">
                  <a:spLocks noChangeArrowheads="1"/>
                </p:cNvSpPr>
                <p:nvPr/>
              </p:nvSpPr>
              <p:spPr bwMode="auto">
                <a:xfrm>
                  <a:off x="1902001" y="1593141"/>
                  <a:ext cx="3041475" cy="3476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000000"/>
                      </a:solidFill>
                      <a:effectLst/>
                      <a:latin typeface="Times New Roman" panose="02020603050405020304" pitchFamily="18" charset="0"/>
                    </a:rPr>
                    <a:t>I have NO food </a:t>
                  </a:r>
                  <a:r>
                    <a:rPr lang="en-US" altLang="en-US" sz="2000" b="1" u="sng" dirty="0">
                      <a:solidFill>
                        <a:srgbClr val="000000"/>
                      </a:solidFill>
                      <a:latin typeface="Times New Roman" panose="02020603050405020304" pitchFamily="18" charset="0"/>
                    </a:rPr>
                    <a:t>a</a:t>
                  </a:r>
                  <a:r>
                    <a:rPr kumimoji="0" lang="en-US" altLang="en-US" sz="2000" b="1" i="0" u="sng" strike="noStrike" cap="none" normalizeH="0" baseline="0" dirty="0">
                      <a:ln>
                        <a:noFill/>
                      </a:ln>
                      <a:solidFill>
                        <a:srgbClr val="000000"/>
                      </a:solidFill>
                      <a:effectLst/>
                      <a:latin typeface="Times New Roman" panose="02020603050405020304" pitchFamily="18" charset="0"/>
                    </a:rPr>
                    <a:t>llergies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5D86BD77-D3AC-492B-9DD7-72022DF7FC85}"/>
                    </a:ext>
                  </a:extLst>
                </p:cNvPr>
                <p:cNvSpPr txBox="1">
                  <a:spLocks noChangeArrowheads="1"/>
                </p:cNvSpPr>
                <p:nvPr/>
              </p:nvSpPr>
              <p:spPr bwMode="auto">
                <a:xfrm>
                  <a:off x="334963" y="7829553"/>
                  <a:ext cx="6619875" cy="8080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Name________________________  Event________________________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Date_________________________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Times New Roman" panose="02020603050405020304" pitchFamily="18" charset="0"/>
                    </a:rPr>
                    <a:t>P</a:t>
                  </a:r>
                  <a:r>
                    <a:rPr kumimoji="0" lang="en-US" altLang="en-US" sz="1800" b="0" i="0" u="none" strike="noStrike" cap="none" normalizeH="0" baseline="0" dirty="0">
                      <a:ln>
                        <a:noFill/>
                      </a:ln>
                      <a:solidFill>
                        <a:srgbClr val="000000"/>
                      </a:solidFill>
                      <a:effectLst/>
                      <a:latin typeface="Times New Roman" panose="02020603050405020304" pitchFamily="18" charset="0"/>
                    </a:rPr>
                    <a:t>hone ______________________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10049271-A505-F12C-E092-207ED35C34CE}"/>
                    </a:ext>
                  </a:extLst>
                </p:cNvPr>
                <p:cNvSpPr txBox="1">
                  <a:spLocks noChangeArrowheads="1"/>
                </p:cNvSpPr>
                <p:nvPr/>
              </p:nvSpPr>
              <p:spPr bwMode="auto">
                <a:xfrm>
                  <a:off x="1722438" y="2131697"/>
                  <a:ext cx="3646487" cy="2952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000000"/>
                      </a:solidFill>
                      <a:effectLst/>
                      <a:latin typeface="Times New Roman" panose="02020603050405020304" pitchFamily="18" charset="0"/>
                    </a:rPr>
                    <a:t>I am a </a:t>
                  </a:r>
                  <a:r>
                    <a:rPr lang="en-US" altLang="en-US" sz="2000" b="1" u="sng" dirty="0">
                      <a:solidFill>
                        <a:srgbClr val="000000"/>
                      </a:solidFill>
                      <a:latin typeface="Times New Roman" panose="02020603050405020304" pitchFamily="18" charset="0"/>
                    </a:rPr>
                    <a:t>v</a:t>
                  </a:r>
                  <a:r>
                    <a:rPr kumimoji="0" lang="en-US" altLang="en-US" sz="2000" b="1" i="0" u="sng" strike="noStrike" cap="none" normalizeH="0" baseline="0" dirty="0">
                      <a:ln>
                        <a:noFill/>
                      </a:ln>
                      <a:solidFill>
                        <a:srgbClr val="000000"/>
                      </a:solidFill>
                      <a:effectLst/>
                      <a:latin typeface="Times New Roman" panose="02020603050405020304" pitchFamily="18" charset="0"/>
                    </a:rPr>
                    <a:t>egetarian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AutoShape 19">
                  <a:extLst>
                    <a:ext uri="{FF2B5EF4-FFF2-40B4-BE49-F238E27FC236}">
                      <a16:creationId xmlns:a16="http://schemas.microsoft.com/office/drawing/2014/main" id="{0A70BEC4-3D1C-3B73-1B2C-4D06F10D202C}"/>
                    </a:ext>
                  </a:extLst>
                </p:cNvPr>
                <p:cNvSpPr>
                  <a:spLocks noChangeArrowheads="1"/>
                </p:cNvSpPr>
                <p:nvPr/>
              </p:nvSpPr>
              <p:spPr bwMode="auto">
                <a:xfrm>
                  <a:off x="5341314" y="1921128"/>
                  <a:ext cx="269874" cy="206375"/>
                </a:xfrm>
                <a:prstGeom prst="roundRect">
                  <a:avLst>
                    <a:gd name="adj" fmla="val 16667"/>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92820D85-44A6-53BB-AB73-7937B2B3E9CE}"/>
                    </a:ext>
                  </a:extLst>
                </p:cNvPr>
                <p:cNvSpPr txBox="1">
                  <a:spLocks noChangeArrowheads="1"/>
                </p:cNvSpPr>
                <p:nvPr/>
              </p:nvSpPr>
              <p:spPr bwMode="auto">
                <a:xfrm>
                  <a:off x="50800" y="8953692"/>
                  <a:ext cx="7173913" cy="8493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rPr>
                    <a:t>This sheet must be turned in 1 week from the event to ensure the planning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 name="Text Box 18">
                <a:extLst>
                  <a:ext uri="{FF2B5EF4-FFF2-40B4-BE49-F238E27FC236}">
                    <a16:creationId xmlns:a16="http://schemas.microsoft.com/office/drawing/2014/main" id="{CB02C89D-2519-D55D-7A3E-ADBAC0E489BE}"/>
                  </a:ext>
                </a:extLst>
              </p:cNvPr>
              <p:cNvSpPr txBox="1">
                <a:spLocks noChangeArrowheads="1"/>
              </p:cNvSpPr>
              <p:nvPr/>
            </p:nvSpPr>
            <p:spPr bwMode="auto">
              <a:xfrm>
                <a:off x="3650338" y="717859"/>
                <a:ext cx="3417591" cy="3317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000000"/>
                    </a:solidFill>
                    <a:effectLst/>
                    <a:latin typeface="Times New Roman" panose="02020603050405020304" pitchFamily="18" charset="0"/>
                  </a:rPr>
                  <a:t>I am a </a:t>
                </a:r>
                <a:r>
                  <a:rPr lang="en-US" altLang="en-US" sz="2000" b="1" u="sng" dirty="0">
                    <a:solidFill>
                      <a:srgbClr val="000000"/>
                    </a:solidFill>
                    <a:latin typeface="Times New Roman" panose="02020603050405020304" pitchFamily="18" charset="0"/>
                  </a:rPr>
                  <a:t>v</a:t>
                </a:r>
                <a:r>
                  <a:rPr kumimoji="0" lang="en-US" altLang="en-US" sz="2000" b="1" i="0" u="sng" strike="noStrike" cap="none" normalizeH="0" baseline="0" dirty="0">
                    <a:ln>
                      <a:noFill/>
                    </a:ln>
                    <a:solidFill>
                      <a:srgbClr val="000000"/>
                    </a:solidFill>
                    <a:effectLst/>
                    <a:latin typeface="Times New Roman" panose="02020603050405020304" pitchFamily="18" charset="0"/>
                  </a:rPr>
                  <a:t>egan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AutoShape 19">
                <a:extLst>
                  <a:ext uri="{FF2B5EF4-FFF2-40B4-BE49-F238E27FC236}">
                    <a16:creationId xmlns:a16="http://schemas.microsoft.com/office/drawing/2014/main" id="{E2C4C64E-E45B-EEAD-E17C-5DDD72D16001}"/>
                  </a:ext>
                </a:extLst>
              </p:cNvPr>
              <p:cNvSpPr>
                <a:spLocks noChangeArrowheads="1"/>
              </p:cNvSpPr>
              <p:nvPr/>
            </p:nvSpPr>
            <p:spPr bwMode="auto">
              <a:xfrm>
                <a:off x="6973038" y="464039"/>
                <a:ext cx="252934" cy="231854"/>
              </a:xfrm>
              <a:prstGeom prst="roundRect">
                <a:avLst>
                  <a:gd name="adj" fmla="val 16667"/>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18">
                <a:extLst>
                  <a:ext uri="{FF2B5EF4-FFF2-40B4-BE49-F238E27FC236}">
                    <a16:creationId xmlns:a16="http://schemas.microsoft.com/office/drawing/2014/main" id="{44462DE8-7718-CBAD-288D-78C374289CFF}"/>
                  </a:ext>
                </a:extLst>
              </p:cNvPr>
              <p:cNvSpPr txBox="1">
                <a:spLocks noChangeArrowheads="1"/>
              </p:cNvSpPr>
              <p:nvPr/>
            </p:nvSpPr>
            <p:spPr bwMode="auto">
              <a:xfrm>
                <a:off x="3581327" y="105387"/>
                <a:ext cx="3417591" cy="3317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000000"/>
                    </a:solidFill>
                    <a:effectLst/>
                    <a:latin typeface="Times New Roman" panose="02020603050405020304" pitchFamily="18" charset="0"/>
                  </a:rPr>
                  <a:t>I have </a:t>
                </a:r>
                <a:r>
                  <a:rPr lang="en-US" altLang="en-US" sz="2000" b="1" u="sng" dirty="0">
                    <a:solidFill>
                      <a:srgbClr val="000000"/>
                    </a:solidFill>
                    <a:latin typeface="Times New Roman" panose="02020603050405020304" pitchFamily="18" charset="0"/>
                  </a:rPr>
                  <a:t>f</a:t>
                </a:r>
                <a:r>
                  <a:rPr kumimoji="0" lang="en-US" altLang="en-US" sz="2000" b="1" i="0" u="sng" strike="noStrike" cap="none" normalizeH="0" baseline="0" dirty="0">
                    <a:ln>
                      <a:noFill/>
                    </a:ln>
                    <a:solidFill>
                      <a:srgbClr val="000000"/>
                    </a:solidFill>
                    <a:effectLst/>
                    <a:latin typeface="Times New Roman" panose="02020603050405020304" pitchFamily="18" charset="0"/>
                  </a:rPr>
                  <a:t>ood </a:t>
                </a:r>
                <a:r>
                  <a:rPr lang="en-US" altLang="en-US" sz="2000" b="1" u="sng" dirty="0">
                    <a:solidFill>
                      <a:srgbClr val="000000"/>
                    </a:solidFill>
                    <a:latin typeface="Times New Roman" panose="02020603050405020304" pitchFamily="18" charset="0"/>
                  </a:rPr>
                  <a:t>a</a:t>
                </a:r>
                <a:r>
                  <a:rPr kumimoji="0" lang="en-US" altLang="en-US" sz="2000" b="1" i="0" u="sng" strike="noStrike" cap="none" normalizeH="0" baseline="0" dirty="0">
                    <a:ln>
                      <a:noFill/>
                    </a:ln>
                    <a:solidFill>
                      <a:srgbClr val="000000"/>
                    </a:solidFill>
                    <a:effectLst/>
                    <a:latin typeface="Times New Roman" panose="02020603050405020304" pitchFamily="18" charset="0"/>
                  </a:rPr>
                  <a:t>llergies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7" name="Rectangle: Rounded Corners 6">
              <a:extLst>
                <a:ext uri="{FF2B5EF4-FFF2-40B4-BE49-F238E27FC236}">
                  <a16:creationId xmlns:a16="http://schemas.microsoft.com/office/drawing/2014/main" id="{B0482986-C27A-6659-F2A4-928A545540D8}"/>
                </a:ext>
              </a:extLst>
            </p:cNvPr>
            <p:cNvSpPr/>
            <p:nvPr/>
          </p:nvSpPr>
          <p:spPr>
            <a:xfrm>
              <a:off x="2737655" y="1622223"/>
              <a:ext cx="235543" cy="252934"/>
            </a:xfrm>
            <a:prstGeom prst="round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67885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23257</TotalTime>
  <Words>551</Words>
  <Application>Microsoft Office PowerPoint</Application>
  <PresentationFormat>Widescreen</PresentationFormat>
  <Paragraphs>97</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inherit</vt:lpstr>
      <vt:lpstr>Tahoma</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and Liz Tashma</dc:creator>
  <cp:lastModifiedBy>April Wright</cp:lastModifiedBy>
  <cp:revision>36</cp:revision>
  <cp:lastPrinted>2023-09-29T22:29:54Z</cp:lastPrinted>
  <dcterms:created xsi:type="dcterms:W3CDTF">2019-08-23T04:58:09Z</dcterms:created>
  <dcterms:modified xsi:type="dcterms:W3CDTF">2023-10-02T21:09:28Z</dcterms:modified>
</cp:coreProperties>
</file>